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1"/>
  </p:notesMasterIdLst>
  <p:sldIdLst>
    <p:sldId id="918" r:id="rId2"/>
    <p:sldId id="1114" r:id="rId3"/>
    <p:sldId id="1214" r:id="rId4"/>
    <p:sldId id="1113" r:id="rId5"/>
    <p:sldId id="1169" r:id="rId6"/>
    <p:sldId id="1167" r:id="rId7"/>
    <p:sldId id="1159" r:id="rId8"/>
    <p:sldId id="1200" r:id="rId9"/>
    <p:sldId id="1164" r:id="rId10"/>
    <p:sldId id="1165" r:id="rId11"/>
    <p:sldId id="1170" r:id="rId12"/>
    <p:sldId id="1135" r:id="rId13"/>
    <p:sldId id="1243" r:id="rId14"/>
    <p:sldId id="1166" r:id="rId15"/>
    <p:sldId id="1109" r:id="rId16"/>
    <p:sldId id="1108" r:id="rId17"/>
    <p:sldId id="1172" r:id="rId18"/>
    <p:sldId id="1171" r:id="rId19"/>
    <p:sldId id="1242" r:id="rId20"/>
    <p:sldId id="1236" r:id="rId21"/>
    <p:sldId id="1237" r:id="rId22"/>
    <p:sldId id="1238" r:id="rId23"/>
    <p:sldId id="1239" r:id="rId24"/>
    <p:sldId id="1240" r:id="rId25"/>
    <p:sldId id="1241" r:id="rId26"/>
    <p:sldId id="1137" r:id="rId27"/>
    <p:sldId id="1111" r:id="rId28"/>
    <p:sldId id="957" r:id="rId29"/>
    <p:sldId id="1198" r:id="rId30"/>
    <p:sldId id="1163" r:id="rId31"/>
    <p:sldId id="1173" r:id="rId32"/>
    <p:sldId id="1244" r:id="rId33"/>
    <p:sldId id="1208" r:id="rId34"/>
    <p:sldId id="1212" r:id="rId35"/>
    <p:sldId id="1213" r:id="rId36"/>
    <p:sldId id="1224" r:id="rId37"/>
    <p:sldId id="1225" r:id="rId38"/>
    <p:sldId id="1245" r:id="rId39"/>
    <p:sldId id="1223" r:id="rId40"/>
    <p:sldId id="1221" r:id="rId41"/>
    <p:sldId id="1161" r:id="rId42"/>
    <p:sldId id="1207" r:id="rId43"/>
    <p:sldId id="1206" r:id="rId44"/>
    <p:sldId id="1215" r:id="rId45"/>
    <p:sldId id="1216" r:id="rId46"/>
    <p:sldId id="1160" r:id="rId47"/>
    <p:sldId id="1201" r:id="rId48"/>
    <p:sldId id="1176" r:id="rId49"/>
    <p:sldId id="1157" r:id="rId50"/>
    <p:sldId id="1177" r:id="rId51"/>
    <p:sldId id="1096" r:id="rId52"/>
    <p:sldId id="1199" r:id="rId53"/>
    <p:sldId id="1098" r:id="rId54"/>
    <p:sldId id="1099" r:id="rId55"/>
    <p:sldId id="1100" r:id="rId56"/>
    <p:sldId id="1138" r:id="rId57"/>
    <p:sldId id="1139" r:id="rId58"/>
    <p:sldId id="1140" r:id="rId59"/>
    <p:sldId id="1141" r:id="rId60"/>
    <p:sldId id="1246" r:id="rId61"/>
    <p:sldId id="1248" r:id="rId62"/>
    <p:sldId id="1249" r:id="rId63"/>
    <p:sldId id="1250" r:id="rId64"/>
    <p:sldId id="1179" r:id="rId65"/>
    <p:sldId id="1180" r:id="rId66"/>
    <p:sldId id="1182" r:id="rId67"/>
    <p:sldId id="1203" r:id="rId68"/>
    <p:sldId id="1178" r:id="rId69"/>
    <p:sldId id="1183" r:id="rId70"/>
    <p:sldId id="1184" r:id="rId71"/>
    <p:sldId id="1204" r:id="rId72"/>
    <p:sldId id="1188" r:id="rId73"/>
    <p:sldId id="1222" r:id="rId74"/>
    <p:sldId id="1247" r:id="rId75"/>
    <p:sldId id="1205" r:id="rId76"/>
    <p:sldId id="1190" r:id="rId77"/>
    <p:sldId id="1194" r:id="rId78"/>
    <p:sldId id="1195" r:id="rId79"/>
    <p:sldId id="785" r:id="rId80"/>
  </p:sldIdLst>
  <p:sldSz cx="12192000" cy="6858000"/>
  <p:notesSz cx="6858000" cy="9144000"/>
  <p:embeddedFontLst>
    <p:embeddedFont>
      <p:font typeface="Cheltenhm BdHd BT" panose="02040703050705020403" pitchFamily="18" charset="0"/>
      <p:regular r:id="rId82"/>
    </p:embeddedFont>
    <p:embeddedFont>
      <p:font typeface="Cheltenhm BdItHd BT" panose="02040703050705090403" pitchFamily="18" charset="0"/>
      <p:regular r:id="rId83"/>
    </p:embeddedFont>
    <p:embeddedFont>
      <p:font typeface="Consolas" panose="020B0609020204030204" pitchFamily="49" charset="0"/>
      <p:regular r:id="rId84"/>
      <p:bold r:id="rId85"/>
      <p:italic r:id="rId86"/>
      <p:boldItalic r:id="rId87"/>
    </p:embeddedFont>
    <p:embeddedFont>
      <p:font typeface="Palatino Linotype" panose="02040502050505030304" pitchFamily="18" charset="0"/>
      <p:regular r:id="rId88"/>
      <p:bold r:id="rId89"/>
      <p:italic r:id="rId90"/>
      <p:boldItalic r:id="rId91"/>
    </p:embeddedFont>
    <p:embeddedFont>
      <p:font typeface="Patua One" panose="020B0604020202020204" charset="0"/>
      <p:regular r:id="rId92"/>
    </p:embeddedFont>
    <p:embeddedFont>
      <p:font typeface="Programma" panose="02000009000000000000" pitchFamily="49" charset="0"/>
      <p:bold r:id="rId93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008000"/>
    <a:srgbClr val="99FF66"/>
    <a:srgbClr val="FFFF99"/>
    <a:srgbClr val="FF99CC"/>
    <a:srgbClr val="99CCFF"/>
    <a:srgbClr val="FFFFFF"/>
    <a:srgbClr val="FF5050"/>
    <a:srgbClr val="F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6" autoAdjust="0"/>
    <p:restoredTop sz="86384" autoAdjust="0"/>
  </p:normalViewPr>
  <p:slideViewPr>
    <p:cSldViewPr snapToGrid="0">
      <p:cViewPr varScale="1">
        <p:scale>
          <a:sx n="81" d="100"/>
          <a:sy n="81" d="100"/>
        </p:scale>
        <p:origin x="45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9.fntdata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5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6.fntdata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2.fntdata"/><Relationship Id="rId9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ckford, Doug" userId="ebb0f9b7-12f4-4beb-84a7-1aa0cdb51339" providerId="ADAL" clId="{9CFA8092-6CAE-4FAA-B8A1-690EF8B4A502}"/>
    <pc:docChg chg="undo custSel addSld delSld modSld sldOrd modMainMaster">
      <pc:chgData name="Crockford, Doug" userId="ebb0f9b7-12f4-4beb-84a7-1aa0cdb51339" providerId="ADAL" clId="{9CFA8092-6CAE-4FAA-B8A1-690EF8B4A502}" dt="2018-11-21T19:55:12.956" v="433" actId="2696"/>
      <pc:docMkLst>
        <pc:docMk/>
      </pc:docMkLst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0" sldId="785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0" sldId="785"/>
            <ac:spMk id="4" creationId="{00000000-0000-0000-0000-000000000000}"/>
          </ac:spMkLst>
        </pc:spChg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0" sldId="785"/>
            <ac:picMk id="3" creationId="{00000000-0000-0000-0000-000000000000}"/>
          </ac:picMkLst>
        </pc:pic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2189233296" sldId="918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189233296" sldId="918"/>
            <ac:spMk id="2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9:30.855" v="9" actId="2711"/>
        <pc:sldMkLst>
          <pc:docMk/>
          <pc:sldMk cId="758994560" sldId="957"/>
        </pc:sldMkLst>
        <pc:spChg chg="mod">
          <ac:chgData name="Crockford, Doug" userId="ebb0f9b7-12f4-4beb-84a7-1aa0cdb51339" providerId="ADAL" clId="{9CFA8092-6CAE-4FAA-B8A1-690EF8B4A502}" dt="2018-11-21T19:09:30.855" v="9" actId="2711"/>
          <ac:spMkLst>
            <pc:docMk/>
            <pc:sldMk cId="758994560" sldId="957"/>
            <ac:spMk id="5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134341965" sldId="1096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134341965" sldId="1096"/>
            <ac:spMk id="6" creationId="{00000000-0000-0000-0000-000000000000}"/>
          </ac:spMkLst>
        </pc:spChg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1134341965" sldId="1096"/>
            <ac:cxnSpMk id="8" creationId="{00000000-0000-0000-0000-000000000000}"/>
          </ac:cxnSpMkLst>
        </pc:cxn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595597043" sldId="1100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595597043" sldId="1100"/>
            <ac:spMk id="6" creationId="{00000000-0000-0000-0000-000000000000}"/>
          </ac:spMkLst>
        </pc:spChg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595597043" sldId="1100"/>
            <ac:cxnSpMk id="8" creationId="{00000000-0000-0000-0000-000000000000}"/>
          </ac:cxnSpMkLst>
        </pc:cxn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3596941684" sldId="1108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596941684" sldId="1108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353352295" sldId="1113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53352295" sldId="1113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363533829" sldId="1114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363533829" sldId="1114"/>
            <ac:spMk id="4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363533829" sldId="1114"/>
            <ac:spMk id="7" creationId="{00000000-0000-0000-0000-000000000000}"/>
          </ac:spMkLst>
        </pc:spChg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1363533829" sldId="1114"/>
            <ac:picMk id="1026" creationId="{00000000-0000-0000-0000-000000000000}"/>
          </ac:picMkLst>
        </pc:picChg>
      </pc:sldChg>
      <pc:sldChg chg="addSp delSp modSp">
        <pc:chgData name="Crockford, Doug" userId="ebb0f9b7-12f4-4beb-84a7-1aa0cdb51339" providerId="ADAL" clId="{9CFA8092-6CAE-4FAA-B8A1-690EF8B4A502}" dt="2018-11-21T19:04:42.689" v="3"/>
        <pc:sldMkLst>
          <pc:docMk/>
          <pc:sldMk cId="433959381" sldId="1135"/>
        </pc:sldMkLst>
        <pc:graphicFrameChg chg="mod">
          <ac:chgData name="Crockford, Doug" userId="ebb0f9b7-12f4-4beb-84a7-1aa0cdb51339" providerId="ADAL" clId="{9CFA8092-6CAE-4FAA-B8A1-690EF8B4A502}" dt="2018-11-21T19:03:31.812" v="0"/>
          <ac:graphicFrameMkLst>
            <pc:docMk/>
            <pc:sldMk cId="433959381" sldId="1135"/>
            <ac:graphicFrameMk id="678914" creationId="{00000000-0000-0000-0000-000000000000}"/>
          </ac:graphicFrameMkLst>
        </pc:graphicFrameChg>
        <pc:picChg chg="add del">
          <ac:chgData name="Crockford, Doug" userId="ebb0f9b7-12f4-4beb-84a7-1aa0cdb51339" providerId="ADAL" clId="{9CFA8092-6CAE-4FAA-B8A1-690EF8B4A502}" dt="2018-11-21T19:04:42.689" v="3"/>
          <ac:picMkLst>
            <pc:docMk/>
            <pc:sldMk cId="433959381" sldId="1135"/>
            <ac:picMk id="3" creationId="{9DD17179-BA24-4D9A-8377-43F026B1A9BD}"/>
          </ac:picMkLst>
        </pc:pic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426025031" sldId="1137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426025031" sldId="1137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6:11.273" v="306" actId="2711"/>
        <pc:sldMkLst>
          <pc:docMk/>
          <pc:sldMk cId="2062553079" sldId="1138"/>
        </pc:sldMkLst>
        <pc:spChg chg="mod">
          <ac:chgData name="Crockford, Doug" userId="ebb0f9b7-12f4-4beb-84a7-1aa0cdb51339" providerId="ADAL" clId="{9CFA8092-6CAE-4FAA-B8A1-690EF8B4A502}" dt="2018-11-21T19:46:11.273" v="306" actId="2711"/>
          <ac:spMkLst>
            <pc:docMk/>
            <pc:sldMk cId="2062553079" sldId="1138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6:24.251" v="307" actId="2711"/>
        <pc:sldMkLst>
          <pc:docMk/>
          <pc:sldMk cId="1182825939" sldId="1139"/>
        </pc:sldMkLst>
        <pc:spChg chg="mod">
          <ac:chgData name="Crockford, Doug" userId="ebb0f9b7-12f4-4beb-84a7-1aa0cdb51339" providerId="ADAL" clId="{9CFA8092-6CAE-4FAA-B8A1-690EF8B4A502}" dt="2018-11-21T19:46:24.251" v="307" actId="2711"/>
          <ac:spMkLst>
            <pc:docMk/>
            <pc:sldMk cId="1182825939" sldId="1139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7:44.267" v="312" actId="2711"/>
        <pc:sldMkLst>
          <pc:docMk/>
          <pc:sldMk cId="1939563964" sldId="1140"/>
        </pc:sldMkLst>
        <pc:spChg chg="mod">
          <ac:chgData name="Crockford, Doug" userId="ebb0f9b7-12f4-4beb-84a7-1aa0cdb51339" providerId="ADAL" clId="{9CFA8092-6CAE-4FAA-B8A1-690EF8B4A502}" dt="2018-11-21T19:46:37.357" v="308" actId="2711"/>
          <ac:spMkLst>
            <pc:docMk/>
            <pc:sldMk cId="1939563964" sldId="1140"/>
            <ac:spMk id="3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47:44.267" v="312" actId="2711"/>
          <ac:spMkLst>
            <pc:docMk/>
            <pc:sldMk cId="1939563964" sldId="1140"/>
            <ac:spMk id="5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8:02.568" v="314" actId="2711"/>
        <pc:sldMkLst>
          <pc:docMk/>
          <pc:sldMk cId="1377312361" sldId="1141"/>
        </pc:sldMkLst>
        <pc:spChg chg="mod">
          <ac:chgData name="Crockford, Doug" userId="ebb0f9b7-12f4-4beb-84a7-1aa0cdb51339" providerId="ADAL" clId="{9CFA8092-6CAE-4FAA-B8A1-690EF8B4A502}" dt="2018-11-21T19:46:49.078" v="309" actId="2711"/>
          <ac:spMkLst>
            <pc:docMk/>
            <pc:sldMk cId="1377312361" sldId="1141"/>
            <ac:spMk id="3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377312361" sldId="1141"/>
            <ac:spMk id="4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47:53.780" v="313" actId="2711"/>
          <ac:spMkLst>
            <pc:docMk/>
            <pc:sldMk cId="1377312361" sldId="1141"/>
            <ac:spMk id="5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48:02.568" v="314" actId="2711"/>
          <ac:spMkLst>
            <pc:docMk/>
            <pc:sldMk cId="1377312361" sldId="1141"/>
            <ac:spMk id="6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135910374" sldId="1143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135910374" sldId="1143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2633729312" sldId="1159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633729312" sldId="1159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5:18.830" v="303" actId="2711"/>
        <pc:sldMkLst>
          <pc:docMk/>
          <pc:sldMk cId="3094470416" sldId="1160"/>
        </pc:sldMkLst>
        <pc:spChg chg="mod">
          <ac:chgData name="Crockford, Doug" userId="ebb0f9b7-12f4-4beb-84a7-1aa0cdb51339" providerId="ADAL" clId="{9CFA8092-6CAE-4FAA-B8A1-690EF8B4A502}" dt="2018-11-21T19:45:18.830" v="303" actId="2711"/>
          <ac:spMkLst>
            <pc:docMk/>
            <pc:sldMk cId="3094470416" sldId="1160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973" v="1" actId="27636"/>
        <pc:sldMkLst>
          <pc:docMk/>
          <pc:sldMk cId="4235639209" sldId="1166"/>
        </pc:sldMkLst>
        <pc:spChg chg="mod">
          <ac:chgData name="Crockford, Doug" userId="ebb0f9b7-12f4-4beb-84a7-1aa0cdb51339" providerId="ADAL" clId="{9CFA8092-6CAE-4FAA-B8A1-690EF8B4A502}" dt="2018-11-21T19:03:31.973" v="1" actId="27636"/>
          <ac:spMkLst>
            <pc:docMk/>
            <pc:sldMk cId="4235639209" sldId="1166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2978347982" sldId="1169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978347982" sldId="1169"/>
            <ac:spMk id="2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978347982" sldId="1169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3817757904" sldId="1170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817757904" sldId="1170"/>
            <ac:spMk id="2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4137796605" sldId="1171"/>
        </pc:sldMkLst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4137796605" sldId="1171"/>
            <ac:cxnSpMk id="7" creationId="{00000000-0000-0000-0000-000000000000}"/>
          </ac:cxnSpMkLst>
        </pc:cxnChg>
      </pc:sldChg>
      <pc:sldChg chg="addSp modSp">
        <pc:chgData name="Crockford, Doug" userId="ebb0f9b7-12f4-4beb-84a7-1aa0cdb51339" providerId="ADAL" clId="{9CFA8092-6CAE-4FAA-B8A1-690EF8B4A502}" dt="2018-11-21T19:19:17.333" v="133" actId="6549"/>
        <pc:sldMkLst>
          <pc:docMk/>
          <pc:sldMk cId="2223464552" sldId="1173"/>
        </pc:sldMkLst>
        <pc:spChg chg="mod">
          <ac:chgData name="Crockford, Doug" userId="ebb0f9b7-12f4-4beb-84a7-1aa0cdb51339" providerId="ADAL" clId="{9CFA8092-6CAE-4FAA-B8A1-690EF8B4A502}" dt="2018-11-21T19:17:28.542" v="116"/>
          <ac:spMkLst>
            <pc:docMk/>
            <pc:sldMk cId="2223464552" sldId="1173"/>
            <ac:spMk id="3" creationId="{00000000-0000-0000-0000-000000000000}"/>
          </ac:spMkLst>
        </pc:spChg>
        <pc:spChg chg="add mod">
          <ac:chgData name="Crockford, Doug" userId="ebb0f9b7-12f4-4beb-84a7-1aa0cdb51339" providerId="ADAL" clId="{9CFA8092-6CAE-4FAA-B8A1-690EF8B4A502}" dt="2018-11-21T19:19:17.333" v="133" actId="6549"/>
          <ac:spMkLst>
            <pc:docMk/>
            <pc:sldMk cId="2223464552" sldId="1173"/>
            <ac:spMk id="4" creationId="{D52712A8-9CAC-45E7-BFFD-F99A90523C89}"/>
          </ac:spMkLst>
        </pc:spChg>
      </pc:sldChg>
      <pc:sldChg chg="modSp del">
        <pc:chgData name="Crockford, Doug" userId="ebb0f9b7-12f4-4beb-84a7-1aa0cdb51339" providerId="ADAL" clId="{9CFA8092-6CAE-4FAA-B8A1-690EF8B4A502}" dt="2018-11-21T19:20:00.209" v="134" actId="2696"/>
        <pc:sldMkLst>
          <pc:docMk/>
          <pc:sldMk cId="3746080899" sldId="1174"/>
        </pc:sldMkLst>
        <pc:spChg chg="mod">
          <ac:chgData name="Crockford, Doug" userId="ebb0f9b7-12f4-4beb-84a7-1aa0cdb51339" providerId="ADAL" clId="{9CFA8092-6CAE-4FAA-B8A1-690EF8B4A502}" dt="2018-11-21T19:12:56.525" v="66"/>
          <ac:spMkLst>
            <pc:docMk/>
            <pc:sldMk cId="3746080899" sldId="1174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5:49.638" v="305" actId="2711"/>
        <pc:sldMkLst>
          <pc:docMk/>
          <pc:sldMk cId="2404520933" sldId="1177"/>
        </pc:sldMkLst>
        <pc:spChg chg="mod">
          <ac:chgData name="Crockford, Doug" userId="ebb0f9b7-12f4-4beb-84a7-1aa0cdb51339" providerId="ADAL" clId="{9CFA8092-6CAE-4FAA-B8A1-690EF8B4A502}" dt="2018-11-21T19:45:49.638" v="305" actId="2711"/>
          <ac:spMkLst>
            <pc:docMk/>
            <pc:sldMk cId="2404520933" sldId="1177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53:44.410" v="431" actId="2711"/>
        <pc:sldMkLst>
          <pc:docMk/>
          <pc:sldMk cId="544463175" sldId="1178"/>
        </pc:sldMkLst>
        <pc:spChg chg="mod">
          <ac:chgData name="Crockford, Doug" userId="ebb0f9b7-12f4-4beb-84a7-1aa0cdb51339" providerId="ADAL" clId="{9CFA8092-6CAE-4FAA-B8A1-690EF8B4A502}" dt="2018-11-21T19:53:44.410" v="431" actId="2711"/>
          <ac:spMkLst>
            <pc:docMk/>
            <pc:sldMk cId="544463175" sldId="1178"/>
            <ac:spMk id="4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53:44.410" v="431" actId="2711"/>
          <ac:spMkLst>
            <pc:docMk/>
            <pc:sldMk cId="544463175" sldId="1178"/>
            <ac:spMk id="5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53:00.952" v="428" actId="403"/>
        <pc:sldMkLst>
          <pc:docMk/>
          <pc:sldMk cId="2639873244" sldId="1179"/>
        </pc:sldMkLst>
        <pc:spChg chg="mod">
          <ac:chgData name="Crockford, Doug" userId="ebb0f9b7-12f4-4beb-84a7-1aa0cdb51339" providerId="ADAL" clId="{9CFA8092-6CAE-4FAA-B8A1-690EF8B4A502}" dt="2018-11-21T19:53:00.952" v="428" actId="403"/>
          <ac:spMkLst>
            <pc:docMk/>
            <pc:sldMk cId="2639873244" sldId="1179"/>
            <ac:spMk id="5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53:11.740" v="429" actId="2711"/>
        <pc:sldMkLst>
          <pc:docMk/>
          <pc:sldMk cId="4239372536" sldId="1180"/>
        </pc:sldMkLst>
        <pc:spChg chg="mod">
          <ac:chgData name="Crockford, Doug" userId="ebb0f9b7-12f4-4beb-84a7-1aa0cdb51339" providerId="ADAL" clId="{9CFA8092-6CAE-4FAA-B8A1-690EF8B4A502}" dt="2018-11-21T19:53:11.740" v="429" actId="2711"/>
          <ac:spMkLst>
            <pc:docMk/>
            <pc:sldMk cId="4239372536" sldId="1180"/>
            <ac:spMk id="4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4239372536" sldId="1180"/>
            <ac:spMk id="5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53:25.674" v="430" actId="20577"/>
        <pc:sldMkLst>
          <pc:docMk/>
          <pc:sldMk cId="3170218462" sldId="1182"/>
        </pc:sldMkLst>
        <pc:spChg chg="mod">
          <ac:chgData name="Crockford, Doug" userId="ebb0f9b7-12f4-4beb-84a7-1aa0cdb51339" providerId="ADAL" clId="{9CFA8092-6CAE-4FAA-B8A1-690EF8B4A502}" dt="2018-11-21T19:53:25.674" v="430" actId="20577"/>
          <ac:spMkLst>
            <pc:docMk/>
            <pc:sldMk cId="3170218462" sldId="1182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3608025771" sldId="1184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608025771" sldId="1184"/>
            <ac:spMk id="2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608025771" sldId="1184"/>
            <ac:spMk id="6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608025771" sldId="1184"/>
            <ac:spMk id="9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608025771" sldId="1184"/>
            <ac:spMk id="12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608025771" sldId="1184"/>
            <ac:spMk id="50182" creationId="{00000000-0000-0000-0000-000000000000}"/>
          </ac:spMkLst>
        </pc:spChg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3608025771" sldId="1184"/>
            <ac:cxnSpMk id="4" creationId="{00000000-0000-0000-0000-000000000000}"/>
          </ac:cxnSpMkLst>
        </pc:cxnChg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3608025771" sldId="1184"/>
            <ac:cxnSpMk id="13" creationId="{00000000-0000-0000-0000-000000000000}"/>
          </ac:cxnSpMkLst>
        </pc:cxn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272426019" sldId="1188"/>
        </pc:sldMkLst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272426019" sldId="1188"/>
            <ac:picMk id="71683" creationId="{00000000-0000-0000-0000-000000000000}"/>
          </ac:picMkLst>
        </pc:pic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4030332798" sldId="1190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4030332798" sldId="1190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4127597056" sldId="1194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4127597056" sldId="1194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2888095390" sldId="1199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888095390" sldId="1199"/>
            <ac:spMk id="6" creationId="{00000000-0000-0000-0000-000000000000}"/>
          </ac:spMkLst>
        </pc:spChg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2888095390" sldId="1199"/>
            <ac:cxnSpMk id="8" creationId="{00000000-0000-0000-0000-000000000000}"/>
          </ac:cxnSpMkLst>
        </pc:cxn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861544598" sldId="1200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861544598" sldId="1200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5:33.243" v="304" actId="2711"/>
        <pc:sldMkLst>
          <pc:docMk/>
          <pc:sldMk cId="4074047831" sldId="1201"/>
        </pc:sldMkLst>
        <pc:spChg chg="mod">
          <ac:chgData name="Crockford, Doug" userId="ebb0f9b7-12f4-4beb-84a7-1aa0cdb51339" providerId="ADAL" clId="{9CFA8092-6CAE-4FAA-B8A1-690EF8B4A502}" dt="2018-11-21T19:45:33.243" v="304" actId="2711"/>
          <ac:spMkLst>
            <pc:docMk/>
            <pc:sldMk cId="4074047831" sldId="1201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54:02.222" v="432" actId="2711"/>
        <pc:sldMkLst>
          <pc:docMk/>
          <pc:sldMk cId="2173569287" sldId="1204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173569287" sldId="1204"/>
            <ac:spMk id="2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173569287" sldId="1204"/>
            <ac:spMk id="6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173569287" sldId="1204"/>
            <ac:spMk id="9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2173569287" sldId="1204"/>
            <ac:spMk id="10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54:02.222" v="432" actId="2711"/>
          <ac:spMkLst>
            <pc:docMk/>
            <pc:sldMk cId="2173569287" sldId="1204"/>
            <ac:spMk id="50182" creationId="{00000000-0000-0000-0000-000000000000}"/>
          </ac:spMkLst>
        </pc:spChg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2173569287" sldId="1204"/>
            <ac:cxnSpMk id="4" creationId="{00000000-0000-0000-0000-000000000000}"/>
          </ac:cxnSpMkLst>
        </pc:cxnChg>
        <pc:cxnChg chg="mod">
          <ac:chgData name="Crockford, Doug" userId="ebb0f9b7-12f4-4beb-84a7-1aa0cdb51339" providerId="ADAL" clId="{9CFA8092-6CAE-4FAA-B8A1-690EF8B4A502}" dt="2018-11-21T19:03:31.812" v="0"/>
          <ac:cxnSpMkLst>
            <pc:docMk/>
            <pc:sldMk cId="2173569287" sldId="1204"/>
            <ac:cxnSpMk id="13" creationId="{00000000-0000-0000-0000-000000000000}"/>
          </ac:cxnSpMkLst>
        </pc:cxn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597428920" sldId="1205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597428920" sldId="1205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2:28.183" v="284" actId="2711"/>
        <pc:sldMkLst>
          <pc:docMk/>
          <pc:sldMk cId="267270077" sldId="1206"/>
        </pc:sldMkLst>
        <pc:spChg chg="mod">
          <ac:chgData name="Crockford, Doug" userId="ebb0f9b7-12f4-4beb-84a7-1aa0cdb51339" providerId="ADAL" clId="{9CFA8092-6CAE-4FAA-B8A1-690EF8B4A502}" dt="2018-11-21T19:42:28.183" v="284" actId="2711"/>
          <ac:spMkLst>
            <pc:docMk/>
            <pc:sldMk cId="267270077" sldId="1206"/>
            <ac:spMk id="3" creationId="{00000000-0000-0000-0000-000000000000}"/>
          </ac:spMkLst>
        </pc:spChg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267270077" sldId="1206"/>
            <ac:picMk id="4" creationId="{00000000-0000-0000-0000-000000000000}"/>
          </ac:picMkLst>
        </pc:picChg>
      </pc:sldChg>
      <pc:sldChg chg="modSp">
        <pc:chgData name="Crockford, Doug" userId="ebb0f9b7-12f4-4beb-84a7-1aa0cdb51339" providerId="ADAL" clId="{9CFA8092-6CAE-4FAA-B8A1-690EF8B4A502}" dt="2018-11-21T19:42:40.459" v="285" actId="2711"/>
        <pc:sldMkLst>
          <pc:docMk/>
          <pc:sldMk cId="910470357" sldId="1207"/>
        </pc:sldMkLst>
        <pc:spChg chg="mod">
          <ac:chgData name="Crockford, Doug" userId="ebb0f9b7-12f4-4beb-84a7-1aa0cdb51339" providerId="ADAL" clId="{9CFA8092-6CAE-4FAA-B8A1-690EF8B4A502}" dt="2018-11-21T19:42:40.459" v="285" actId="2711"/>
          <ac:spMkLst>
            <pc:docMk/>
            <pc:sldMk cId="910470357" sldId="1207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38:48.693" v="275" actId="20577"/>
        <pc:sldMkLst>
          <pc:docMk/>
          <pc:sldMk cId="597693388" sldId="1208"/>
        </pc:sldMkLst>
        <pc:spChg chg="mod">
          <ac:chgData name="Crockford, Doug" userId="ebb0f9b7-12f4-4beb-84a7-1aa0cdb51339" providerId="ADAL" clId="{9CFA8092-6CAE-4FAA-B8A1-690EF8B4A502}" dt="2018-11-21T19:38:48.693" v="275" actId="20577"/>
          <ac:spMkLst>
            <pc:docMk/>
            <pc:sldMk cId="597693388" sldId="1208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207194110" sldId="1211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207194110" sldId="1211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28:45.178" v="241"/>
        <pc:sldMkLst>
          <pc:docMk/>
          <pc:sldMk cId="1326417633" sldId="1212"/>
        </pc:sldMkLst>
        <pc:spChg chg="mod">
          <ac:chgData name="Crockford, Doug" userId="ebb0f9b7-12f4-4beb-84a7-1aa0cdb51339" providerId="ADAL" clId="{9CFA8092-6CAE-4FAA-B8A1-690EF8B4A502}" dt="2018-11-21T19:28:45.178" v="241"/>
          <ac:spMkLst>
            <pc:docMk/>
            <pc:sldMk cId="1326417633" sldId="1212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457349051" sldId="1214"/>
        </pc:sldMkLst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1457349051" sldId="1214"/>
            <ac:picMk id="3074" creationId="{00000000-0000-0000-0000-000000000000}"/>
          </ac:picMkLst>
        </pc:picChg>
      </pc:sldChg>
      <pc:sldChg chg="modSp">
        <pc:chgData name="Crockford, Doug" userId="ebb0f9b7-12f4-4beb-84a7-1aa0cdb51339" providerId="ADAL" clId="{9CFA8092-6CAE-4FAA-B8A1-690EF8B4A502}" dt="2018-11-21T19:42:04.477" v="282" actId="2711"/>
        <pc:sldMkLst>
          <pc:docMk/>
          <pc:sldMk cId="3280303339" sldId="1215"/>
        </pc:sldMkLst>
        <pc:spChg chg="mod">
          <ac:chgData name="Crockford, Doug" userId="ebb0f9b7-12f4-4beb-84a7-1aa0cdb51339" providerId="ADAL" clId="{9CFA8092-6CAE-4FAA-B8A1-690EF8B4A502}" dt="2018-11-21T19:42:04.477" v="282" actId="2711"/>
          <ac:spMkLst>
            <pc:docMk/>
            <pc:sldMk cId="3280303339" sldId="1215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43:11.452" v="288" actId="2711"/>
        <pc:sldMkLst>
          <pc:docMk/>
          <pc:sldMk cId="1535863221" sldId="1216"/>
        </pc:sldMkLst>
        <pc:spChg chg="mod">
          <ac:chgData name="Crockford, Doug" userId="ebb0f9b7-12f4-4beb-84a7-1aa0cdb51339" providerId="ADAL" clId="{9CFA8092-6CAE-4FAA-B8A1-690EF8B4A502}" dt="2018-11-21T19:43:11.452" v="288" actId="2711"/>
          <ac:spMkLst>
            <pc:docMk/>
            <pc:sldMk cId="1535863221" sldId="1216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1371637732" sldId="1218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371637732" sldId="1218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52:28.551" v="426" actId="14100"/>
        <pc:sldMkLst>
          <pc:docMk/>
          <pc:sldMk cId="1260123628" sldId="1219"/>
        </pc:sldMkLst>
        <pc:spChg chg="mod">
          <ac:chgData name="Crockford, Doug" userId="ebb0f9b7-12f4-4beb-84a7-1aa0cdb51339" providerId="ADAL" clId="{9CFA8092-6CAE-4FAA-B8A1-690EF8B4A502}" dt="2018-11-21T19:52:28.551" v="426" actId="14100"/>
          <ac:spMkLst>
            <pc:docMk/>
            <pc:sldMk cId="1260123628" sldId="1219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32:10.861" v="252" actId="2711"/>
        <pc:sldMkLst>
          <pc:docMk/>
          <pc:sldMk cId="2473138020" sldId="1221"/>
        </pc:sldMkLst>
        <pc:spChg chg="mod">
          <ac:chgData name="Crockford, Doug" userId="ebb0f9b7-12f4-4beb-84a7-1aa0cdb51339" providerId="ADAL" clId="{9CFA8092-6CAE-4FAA-B8A1-690EF8B4A502}" dt="2018-11-21T19:32:10.861" v="252" actId="2711"/>
          <ac:spMkLst>
            <pc:docMk/>
            <pc:sldMk cId="2473138020" sldId="1221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3269351773" sldId="1222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269351773" sldId="1222"/>
            <ac:spMk id="4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269351773" sldId="1222"/>
            <ac:spMk id="7" creationId="{00000000-0000-0000-0000-000000000000}"/>
          </ac:spMkLst>
        </pc:spChg>
        <pc:graphicFrameChg chg="mod">
          <ac:chgData name="Crockford, Doug" userId="ebb0f9b7-12f4-4beb-84a7-1aa0cdb51339" providerId="ADAL" clId="{9CFA8092-6CAE-4FAA-B8A1-690EF8B4A502}" dt="2018-11-21T19:03:31.812" v="0"/>
          <ac:graphicFrameMkLst>
            <pc:docMk/>
            <pc:sldMk cId="3269351773" sldId="1222"/>
            <ac:graphicFrameMk id="3" creationId="{00000000-0000-0000-0000-000000000000}"/>
          </ac:graphicFrameMkLst>
        </pc:graphicFrameChg>
      </pc:sldChg>
      <pc:sldChg chg="modSp modAnim">
        <pc:chgData name="Crockford, Doug" userId="ebb0f9b7-12f4-4beb-84a7-1aa0cdb51339" providerId="ADAL" clId="{9CFA8092-6CAE-4FAA-B8A1-690EF8B4A502}" dt="2018-11-21T19:39:39.299" v="277" actId="13926"/>
        <pc:sldMkLst>
          <pc:docMk/>
          <pc:sldMk cId="857376987" sldId="1225"/>
        </pc:sldMkLst>
        <pc:spChg chg="mod">
          <ac:chgData name="Crockford, Doug" userId="ebb0f9b7-12f4-4beb-84a7-1aa0cdb51339" providerId="ADAL" clId="{9CFA8092-6CAE-4FAA-B8A1-690EF8B4A502}" dt="2018-11-21T19:39:39.299" v="277" actId="13926"/>
          <ac:spMkLst>
            <pc:docMk/>
            <pc:sldMk cId="857376987" sldId="1225"/>
            <ac:spMk id="3" creationId="{00000000-0000-0000-0000-000000000000}"/>
          </ac:spMkLst>
        </pc:spChg>
      </pc:sldChg>
      <pc:sldChg chg="modSp del">
        <pc:chgData name="Crockford, Doug" userId="ebb0f9b7-12f4-4beb-84a7-1aa0cdb51339" providerId="ADAL" clId="{9CFA8092-6CAE-4FAA-B8A1-690EF8B4A502}" dt="2018-11-21T19:31:29.740" v="251" actId="2696"/>
        <pc:sldMkLst>
          <pc:docMk/>
          <pc:sldMk cId="1324658977" sldId="1226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324658977" sldId="1226"/>
            <ac:spMk id="2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1324658977" sldId="1226"/>
            <ac:spMk id="3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3066775315" sldId="1227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066775315" sldId="1227"/>
            <ac:spMk id="3" creationId="{00000000-0000-0000-0000-000000000000}"/>
          </ac:spMkLst>
        </pc:spChg>
      </pc:sldChg>
      <pc:sldChg chg="modSp del">
        <pc:chgData name="Crockford, Doug" userId="ebb0f9b7-12f4-4beb-84a7-1aa0cdb51339" providerId="ADAL" clId="{9CFA8092-6CAE-4FAA-B8A1-690EF8B4A502}" dt="2018-11-21T19:55:12.956" v="433" actId="2696"/>
        <pc:sldMkLst>
          <pc:docMk/>
          <pc:sldMk cId="3172761872" sldId="1228"/>
        </pc:sld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k cId="3172761872" sldId="1228"/>
            <ac:spMk id="4" creationId="{00000000-0000-0000-0000-000000000000}"/>
          </ac:spMkLst>
        </pc:spChg>
        <pc:graphicFrameChg chg="mod">
          <ac:chgData name="Crockford, Doug" userId="ebb0f9b7-12f4-4beb-84a7-1aa0cdb51339" providerId="ADAL" clId="{9CFA8092-6CAE-4FAA-B8A1-690EF8B4A502}" dt="2018-11-21T19:03:31.812" v="0"/>
          <ac:graphicFrameMkLst>
            <pc:docMk/>
            <pc:sldMk cId="3172761872" sldId="1228"/>
            <ac:graphicFrameMk id="3" creationId="{00000000-0000-0000-0000-000000000000}"/>
          </ac:graphicFrameMkLst>
        </pc:graphicFrameChg>
      </pc:sldChg>
      <pc:sldChg chg="modSp">
        <pc:chgData name="Crockford, Doug" userId="ebb0f9b7-12f4-4beb-84a7-1aa0cdb51339" providerId="ADAL" clId="{9CFA8092-6CAE-4FAA-B8A1-690EF8B4A502}" dt="2018-11-21T19:35:57.592" v="259"/>
        <pc:sldMkLst>
          <pc:docMk/>
          <pc:sldMk cId="2927668969" sldId="1236"/>
        </pc:sldMkLst>
        <pc:spChg chg="mod">
          <ac:chgData name="Crockford, Doug" userId="ebb0f9b7-12f4-4beb-84a7-1aa0cdb51339" providerId="ADAL" clId="{9CFA8092-6CAE-4FAA-B8A1-690EF8B4A502}" dt="2018-11-21T19:35:57.592" v="259"/>
          <ac:spMkLst>
            <pc:docMk/>
            <pc:sldMk cId="2927668969" sldId="1236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36:04.608" v="260"/>
        <pc:sldMkLst>
          <pc:docMk/>
          <pc:sldMk cId="3970739031" sldId="1237"/>
        </pc:sldMkLst>
        <pc:spChg chg="mod">
          <ac:chgData name="Crockford, Doug" userId="ebb0f9b7-12f4-4beb-84a7-1aa0cdb51339" providerId="ADAL" clId="{9CFA8092-6CAE-4FAA-B8A1-690EF8B4A502}" dt="2018-11-21T19:36:04.608" v="260"/>
          <ac:spMkLst>
            <pc:docMk/>
            <pc:sldMk cId="3970739031" sldId="1237"/>
            <ac:spMk id="4" creationId="{00000000-0000-0000-0000-000000000000}"/>
          </ac:spMkLst>
        </pc:sp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391778281" sldId="1239"/>
        </pc:sldMkLst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391778281" sldId="1239"/>
            <ac:picMk id="7172" creationId="{00000000-0000-0000-0000-000000000000}"/>
          </ac:picMkLst>
        </pc:picChg>
      </pc:sldChg>
      <pc:sldChg chg="modSp">
        <pc:chgData name="Crockford, Doug" userId="ebb0f9b7-12f4-4beb-84a7-1aa0cdb51339" providerId="ADAL" clId="{9CFA8092-6CAE-4FAA-B8A1-690EF8B4A502}" dt="2018-11-21T19:03:31.812" v="0"/>
        <pc:sldMkLst>
          <pc:docMk/>
          <pc:sldMk cId="608818006" sldId="1240"/>
        </pc:sldMkLst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608818006" sldId="1240"/>
            <ac:picMk id="8194" creationId="{00000000-0000-0000-0000-000000000000}"/>
          </ac:picMkLst>
        </pc:picChg>
      </pc:sldChg>
      <pc:sldChg chg="modSp">
        <pc:chgData name="Crockford, Doug" userId="ebb0f9b7-12f4-4beb-84a7-1aa0cdb51339" providerId="ADAL" clId="{9CFA8092-6CAE-4FAA-B8A1-690EF8B4A502}" dt="2018-11-21T19:09:02.602" v="8" actId="2711"/>
        <pc:sldMkLst>
          <pc:docMk/>
          <pc:sldMk cId="3160717086" sldId="1241"/>
        </pc:sldMkLst>
        <pc:spChg chg="mod">
          <ac:chgData name="Crockford, Doug" userId="ebb0f9b7-12f4-4beb-84a7-1aa0cdb51339" providerId="ADAL" clId="{9CFA8092-6CAE-4FAA-B8A1-690EF8B4A502}" dt="2018-11-21T19:09:02.602" v="8" actId="2711"/>
          <ac:spMkLst>
            <pc:docMk/>
            <pc:sldMk cId="3160717086" sldId="1241"/>
            <ac:spMk id="2" creationId="{00000000-0000-0000-0000-000000000000}"/>
          </ac:spMkLst>
        </pc:spChg>
        <pc:picChg chg="mod">
          <ac:chgData name="Crockford, Doug" userId="ebb0f9b7-12f4-4beb-84a7-1aa0cdb51339" providerId="ADAL" clId="{9CFA8092-6CAE-4FAA-B8A1-690EF8B4A502}" dt="2018-11-21T19:03:31.812" v="0"/>
          <ac:picMkLst>
            <pc:docMk/>
            <pc:sldMk cId="3160717086" sldId="1241"/>
            <ac:picMk id="8194" creationId="{00000000-0000-0000-0000-000000000000}"/>
          </ac:picMkLst>
        </pc:picChg>
      </pc:sldChg>
      <pc:sldChg chg="modSp">
        <pc:chgData name="Crockford, Doug" userId="ebb0f9b7-12f4-4beb-84a7-1aa0cdb51339" providerId="ADAL" clId="{9CFA8092-6CAE-4FAA-B8A1-690EF8B4A502}" dt="2018-11-21T19:35:52.285" v="258"/>
        <pc:sldMkLst>
          <pc:docMk/>
          <pc:sldMk cId="754569491" sldId="1242"/>
        </pc:sldMkLst>
        <pc:spChg chg="mod">
          <ac:chgData name="Crockford, Doug" userId="ebb0f9b7-12f4-4beb-84a7-1aa0cdb51339" providerId="ADAL" clId="{9CFA8092-6CAE-4FAA-B8A1-690EF8B4A502}" dt="2018-11-21T19:35:52.285" v="258"/>
          <ac:spMkLst>
            <pc:docMk/>
            <pc:sldMk cId="754569491" sldId="1242"/>
            <ac:spMk id="4" creationId="{00000000-0000-0000-0000-000000000000}"/>
          </ac:spMkLst>
        </pc:spChg>
      </pc:sldChg>
      <pc:sldChg chg="addSp delSp add ord">
        <pc:chgData name="Crockford, Doug" userId="ebb0f9b7-12f4-4beb-84a7-1aa0cdb51339" providerId="ADAL" clId="{9CFA8092-6CAE-4FAA-B8A1-690EF8B4A502}" dt="2018-11-21T19:34:13.983" v="257"/>
        <pc:sldMkLst>
          <pc:docMk/>
          <pc:sldMk cId="3800873645" sldId="1243"/>
        </pc:sldMkLst>
        <pc:graphicFrameChg chg="del">
          <ac:chgData name="Crockford, Doug" userId="ebb0f9b7-12f4-4beb-84a7-1aa0cdb51339" providerId="ADAL" clId="{9CFA8092-6CAE-4FAA-B8A1-690EF8B4A502}" dt="2018-11-21T19:04:52.354" v="5" actId="478"/>
          <ac:graphicFrameMkLst>
            <pc:docMk/>
            <pc:sldMk cId="3800873645" sldId="1243"/>
            <ac:graphicFrameMk id="678914" creationId="{00000000-0000-0000-0000-000000000000}"/>
          </ac:graphicFrameMkLst>
        </pc:graphicFrameChg>
        <pc:picChg chg="add">
          <ac:chgData name="Crockford, Doug" userId="ebb0f9b7-12f4-4beb-84a7-1aa0cdb51339" providerId="ADAL" clId="{9CFA8092-6CAE-4FAA-B8A1-690EF8B4A502}" dt="2018-11-21T19:04:52.890" v="6"/>
          <ac:picMkLst>
            <pc:docMk/>
            <pc:sldMk cId="3800873645" sldId="1243"/>
            <ac:picMk id="3" creationId="{01771271-86E2-4377-81EC-71821BF6318E}"/>
          </ac:picMkLst>
        </pc:picChg>
      </pc:sldChg>
      <pc:sldChg chg="modSp add del">
        <pc:chgData name="Crockford, Doug" userId="ebb0f9b7-12f4-4beb-84a7-1aa0cdb51339" providerId="ADAL" clId="{9CFA8092-6CAE-4FAA-B8A1-690EF8B4A502}" dt="2018-11-21T19:12:32.388" v="64"/>
        <pc:sldMkLst>
          <pc:docMk/>
          <pc:sldMk cId="2403570594" sldId="1244"/>
        </pc:sldMkLst>
        <pc:spChg chg="mod">
          <ac:chgData name="Crockford, Doug" userId="ebb0f9b7-12f4-4beb-84a7-1aa0cdb51339" providerId="ADAL" clId="{9CFA8092-6CAE-4FAA-B8A1-690EF8B4A502}" dt="2018-11-21T19:12:30.763" v="63" actId="6549"/>
          <ac:spMkLst>
            <pc:docMk/>
            <pc:sldMk cId="2403570594" sldId="1244"/>
            <ac:spMk id="3" creationId="{00000000-0000-0000-0000-000000000000}"/>
          </ac:spMkLst>
        </pc:spChg>
      </pc:sldChg>
      <pc:sldChg chg="modSp add">
        <pc:chgData name="Crockford, Doug" userId="ebb0f9b7-12f4-4beb-84a7-1aa0cdb51339" providerId="ADAL" clId="{9CFA8092-6CAE-4FAA-B8A1-690EF8B4A502}" dt="2018-11-21T19:27:49.547" v="240" actId="20577"/>
        <pc:sldMkLst>
          <pc:docMk/>
          <pc:sldMk cId="2412872448" sldId="1244"/>
        </pc:sldMkLst>
        <pc:spChg chg="mod">
          <ac:chgData name="Crockford, Doug" userId="ebb0f9b7-12f4-4beb-84a7-1aa0cdb51339" providerId="ADAL" clId="{9CFA8092-6CAE-4FAA-B8A1-690EF8B4A502}" dt="2018-11-21T19:27:49.547" v="240" actId="20577"/>
          <ac:spMkLst>
            <pc:docMk/>
            <pc:sldMk cId="2412872448" sldId="1244"/>
            <ac:spMk id="3" creationId="{00000000-0000-0000-0000-000000000000}"/>
          </ac:spMkLst>
        </pc:spChg>
      </pc:sldChg>
      <pc:sldChg chg="addSp delSp modSp add modAnim">
        <pc:chgData name="Crockford, Doug" userId="ebb0f9b7-12f4-4beb-84a7-1aa0cdb51339" providerId="ADAL" clId="{9CFA8092-6CAE-4FAA-B8A1-690EF8B4A502}" dt="2018-11-21T19:40:15.388" v="279"/>
        <pc:sldMkLst>
          <pc:docMk/>
          <pc:sldMk cId="996045990" sldId="1245"/>
        </pc:sldMkLst>
        <pc:spChg chg="add del">
          <ac:chgData name="Crockford, Doug" userId="ebb0f9b7-12f4-4beb-84a7-1aa0cdb51339" providerId="ADAL" clId="{9CFA8092-6CAE-4FAA-B8A1-690EF8B4A502}" dt="2018-11-21T19:30:56.186" v="248"/>
          <ac:spMkLst>
            <pc:docMk/>
            <pc:sldMk cId="996045990" sldId="1245"/>
            <ac:spMk id="2" creationId="{44969CCB-843C-4238-A123-3CEC5A832AB4}"/>
          </ac:spMkLst>
        </pc:spChg>
        <pc:spChg chg="mod">
          <ac:chgData name="Crockford, Doug" userId="ebb0f9b7-12f4-4beb-84a7-1aa0cdb51339" providerId="ADAL" clId="{9CFA8092-6CAE-4FAA-B8A1-690EF8B4A502}" dt="2018-11-21T19:31:19.808" v="250" actId="207"/>
          <ac:spMkLst>
            <pc:docMk/>
            <pc:sldMk cId="996045990" sldId="1245"/>
            <ac:spMk id="3" creationId="{00000000-0000-0000-0000-000000000000}"/>
          </ac:spMkLst>
        </pc:spChg>
        <pc:spChg chg="add">
          <ac:chgData name="Crockford, Doug" userId="ebb0f9b7-12f4-4beb-84a7-1aa0cdb51339" providerId="ADAL" clId="{9CFA8092-6CAE-4FAA-B8A1-690EF8B4A502}" dt="2018-11-21T19:31:06.623" v="249"/>
          <ac:spMkLst>
            <pc:docMk/>
            <pc:sldMk cId="996045990" sldId="1245"/>
            <ac:spMk id="4" creationId="{1EBAC162-15D3-48ED-B56E-43FC6E6B6A21}"/>
          </ac:spMkLst>
        </pc:spChg>
      </pc:sldChg>
      <pc:sldChg chg="modSp add ord">
        <pc:chgData name="Crockford, Doug" userId="ebb0f9b7-12f4-4beb-84a7-1aa0cdb51339" providerId="ADAL" clId="{9CFA8092-6CAE-4FAA-B8A1-690EF8B4A502}" dt="2018-11-21T19:50:04.208" v="395" actId="20577"/>
        <pc:sldMkLst>
          <pc:docMk/>
          <pc:sldMk cId="3539410623" sldId="1246"/>
        </pc:sldMkLst>
        <pc:spChg chg="mod">
          <ac:chgData name="Crockford, Doug" userId="ebb0f9b7-12f4-4beb-84a7-1aa0cdb51339" providerId="ADAL" clId="{9CFA8092-6CAE-4FAA-B8A1-690EF8B4A502}" dt="2018-11-21T19:50:04.208" v="395" actId="20577"/>
          <ac:spMkLst>
            <pc:docMk/>
            <pc:sldMk cId="3539410623" sldId="1246"/>
            <ac:spMk id="2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48:41.680" v="323" actId="207"/>
          <ac:spMkLst>
            <pc:docMk/>
            <pc:sldMk cId="3539410623" sldId="1246"/>
            <ac:spMk id="3" creationId="{00000000-0000-0000-0000-000000000000}"/>
          </ac:spMkLst>
        </pc:spChg>
      </pc:sldChg>
      <pc:sldMasterChg chg="modSp modSldLayout">
        <pc:chgData name="Crockford, Doug" userId="ebb0f9b7-12f4-4beb-84a7-1aa0cdb51339" providerId="ADAL" clId="{9CFA8092-6CAE-4FAA-B8A1-690EF8B4A502}" dt="2018-11-21T19:37:07.197" v="263" actId="2711"/>
        <pc:sldMasterMkLst>
          <pc:docMk/>
          <pc:sldMasterMk cId="0" sldId="2147483648"/>
        </pc:sldMasterMkLst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Crockford, Doug" userId="ebb0f9b7-12f4-4beb-84a7-1aa0cdb51339" providerId="ADAL" clId="{9CFA8092-6CAE-4FAA-B8A1-690EF8B4A502}" dt="2018-11-21T19:03:31.812" v="0"/>
          <ac:spMkLst>
            <pc:docMk/>
            <pc:sldMasterMk cId="0" sldId="2147483648"/>
            <ac:spMk id="1030" creationId="{00000000-0000-0000-0000-000000000000}"/>
          </ac:spMkLst>
        </pc:spChg>
        <pc:sldLayoutChg chg="modSp">
          <pc:chgData name="Crockford, Doug" userId="ebb0f9b7-12f4-4beb-84a7-1aa0cdb51339" providerId="ADAL" clId="{9CFA8092-6CAE-4FAA-B8A1-690EF8B4A502}" dt="2018-11-21T19:32:52.662" v="256" actId="113"/>
          <pc:sldLayoutMkLst>
            <pc:docMk/>
            <pc:sldMasterMk cId="0" sldId="2147483648"/>
            <pc:sldLayoutMk cId="0" sldId="2147483649"/>
          </pc:sldLayoutMkLst>
          <pc:spChg chg="mod">
            <ac:chgData name="Crockford, Doug" userId="ebb0f9b7-12f4-4beb-84a7-1aa0cdb51339" providerId="ADAL" clId="{9CFA8092-6CAE-4FAA-B8A1-690EF8B4A502}" dt="2018-11-21T19:32:39.934" v="254" actId="113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32:52.662" v="256" actId="113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Crockford, Doug" userId="ebb0f9b7-12f4-4beb-84a7-1aa0cdb51339" providerId="ADAL" clId="{9CFA8092-6CAE-4FAA-B8A1-690EF8B4A502}" dt="2018-11-21T19:26:55.859" v="239" actId="113"/>
          <pc:sldLayoutMkLst>
            <pc:docMk/>
            <pc:sldMasterMk cId="0" sldId="2147483648"/>
            <pc:sldLayoutMk cId="0" sldId="2147483650"/>
          </pc:sldLayoutMkLst>
          <pc:spChg chg="mod">
            <ac:chgData name="Crockford, Doug" userId="ebb0f9b7-12f4-4beb-84a7-1aa0cdb51339" providerId="ADAL" clId="{9CFA8092-6CAE-4FAA-B8A1-690EF8B4A502}" dt="2018-11-21T19:26:55.859" v="239" actId="113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26:48.194" v="238" actId="113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</pc:sldLayoutChg>
        <pc:sldLayoutChg chg="modSp">
          <pc:chgData name="Crockford, Doug" userId="ebb0f9b7-12f4-4beb-84a7-1aa0cdb51339" providerId="ADAL" clId="{9CFA8092-6CAE-4FAA-B8A1-690EF8B4A502}" dt="2018-11-21T19:03:31.812" v="0"/>
          <pc:sldLayoutMkLst>
            <pc:docMk/>
            <pc:sldMasterMk cId="0" sldId="2147483648"/>
            <pc:sldLayoutMk cId="0" sldId="2147483651"/>
          </pc:sldLayoutMkLst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Crockford, Doug" userId="ebb0f9b7-12f4-4beb-84a7-1aa0cdb51339" providerId="ADAL" clId="{9CFA8092-6CAE-4FAA-B8A1-690EF8B4A502}" dt="2018-11-21T19:25:26.721" v="236" actId="2711"/>
          <pc:sldLayoutMkLst>
            <pc:docMk/>
            <pc:sldMasterMk cId="0" sldId="2147483648"/>
            <pc:sldLayoutMk cId="0" sldId="2147483652"/>
          </pc:sldLayoutMkLst>
          <pc:spChg chg="mod">
            <ac:chgData name="Crockford, Doug" userId="ebb0f9b7-12f4-4beb-84a7-1aa0cdb51339" providerId="ADAL" clId="{9CFA8092-6CAE-4FAA-B8A1-690EF8B4A502}" dt="2018-11-21T19:25:11.917" v="234" actId="2711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25:20.354" v="235" actId="2711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25:26.721" v="236" actId="2711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Crockford, Doug" userId="ebb0f9b7-12f4-4beb-84a7-1aa0cdb51339" providerId="ADAL" clId="{9CFA8092-6CAE-4FAA-B8A1-690EF8B4A502}" dt="2018-11-21T19:37:07.197" v="263" actId="2711"/>
          <pc:sldLayoutMkLst>
            <pc:docMk/>
            <pc:sldMasterMk cId="0" sldId="2147483648"/>
            <pc:sldLayoutMk cId="0" sldId="2147483653"/>
          </pc:sldLayoutMkLst>
          <pc:spChg chg="mod">
            <ac:chgData name="Crockford, Doug" userId="ebb0f9b7-12f4-4beb-84a7-1aa0cdb51339" providerId="ADAL" clId="{9CFA8092-6CAE-4FAA-B8A1-690EF8B4A502}" dt="2018-11-21T19:37:07.197" v="263" actId="2711"/>
            <ac:spMkLst>
              <pc:docMk/>
              <pc:sldMasterMk cId="0" sldId="2147483648"/>
              <pc:sldLayoutMk cId="0" sldId="2147483653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37:07.197" v="263" actId="2711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37:07.197" v="263" actId="2711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37:07.197" v="263" actId="2711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37:07.197" v="263" actId="2711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37:07.197" v="263" actId="2711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</pc:sldLayoutChg>
        <pc:sldLayoutChg chg="modSp">
          <pc:chgData name="Crockford, Doug" userId="ebb0f9b7-12f4-4beb-84a7-1aa0cdb51339" providerId="ADAL" clId="{9CFA8092-6CAE-4FAA-B8A1-690EF8B4A502}" dt="2018-11-21T19:03:31.812" v="0"/>
          <pc:sldLayoutMkLst>
            <pc:docMk/>
            <pc:sldMasterMk cId="0" sldId="2147483648"/>
            <pc:sldLayoutMk cId="0" sldId="2147483656"/>
          </pc:sldLayoutMkLst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Crockford, Doug" userId="ebb0f9b7-12f4-4beb-84a7-1aa0cdb51339" providerId="ADAL" clId="{9CFA8092-6CAE-4FAA-B8A1-690EF8B4A502}" dt="2018-11-21T19:03:31.812" v="0"/>
          <pc:sldLayoutMkLst>
            <pc:docMk/>
            <pc:sldMasterMk cId="0" sldId="2147483648"/>
            <pc:sldLayoutMk cId="0" sldId="2147483657"/>
          </pc:sldLayoutMkLst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Crockford, Doug" userId="ebb0f9b7-12f4-4beb-84a7-1aa0cdb51339" providerId="ADAL" clId="{9CFA8092-6CAE-4FAA-B8A1-690EF8B4A502}" dt="2018-11-21T19:03:31.812" v="0"/>
          <pc:sldLayoutMkLst>
            <pc:docMk/>
            <pc:sldMasterMk cId="0" sldId="2147483648"/>
            <pc:sldLayoutMk cId="0" sldId="2147483659"/>
          </pc:sldLayoutMkLst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Crockford, Doug" userId="ebb0f9b7-12f4-4beb-84a7-1aa0cdb51339" providerId="ADAL" clId="{9CFA8092-6CAE-4FAA-B8A1-690EF8B4A502}" dt="2018-11-21T19:03:31.812" v="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Douglas Crockford" userId="122ddc40100c3389" providerId="LiveId" clId="{247916EA-2306-4676-BA63-86AED2BAC395}"/>
    <pc:docChg chg="modSld">
      <pc:chgData name="Douglas Crockford" userId="122ddc40100c3389" providerId="LiveId" clId="{247916EA-2306-4676-BA63-86AED2BAC395}" dt="2020-09-04T22:30:19.995" v="0" actId="20577"/>
      <pc:docMkLst>
        <pc:docMk/>
      </pc:docMkLst>
      <pc:sldChg chg="modSp">
        <pc:chgData name="Douglas Crockford" userId="122ddc40100c3389" providerId="LiveId" clId="{247916EA-2306-4676-BA63-86AED2BAC395}" dt="2020-09-04T22:30:19.995" v="0" actId="20577"/>
        <pc:sldMkLst>
          <pc:docMk/>
          <pc:sldMk cId="857376987" sldId="1225"/>
        </pc:sldMkLst>
        <pc:spChg chg="mod">
          <ac:chgData name="Douglas Crockford" userId="122ddc40100c3389" providerId="LiveId" clId="{247916EA-2306-4676-BA63-86AED2BAC395}" dt="2020-09-04T22:30:19.995" v="0" actId="20577"/>
          <ac:spMkLst>
            <pc:docMk/>
            <pc:sldMk cId="857376987" sldId="1225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5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5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C4A4F-4FDB-4476-8E43-8AFADDAA76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12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455ED-7CA6-4D15-8064-E7192D448F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7EE68D-7FB9-43B5-A2C1-A8904FF4B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430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430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B3A57D-C169-4004-89F3-F816B1E40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64E31F-C093-4FDF-8B35-CB4205B094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1A5A72-037A-45AD-B641-C786996876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1054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0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105400"/>
          </a:xfrm>
        </p:spPr>
        <p:txBody>
          <a:bodyPr/>
          <a:lstStyle>
            <a:lvl1pPr>
              <a:defRPr sz="2800" b="1">
                <a:latin typeface="+mn-lt"/>
              </a:defRPr>
            </a:lvl1pPr>
            <a:lvl2pPr>
              <a:defRPr sz="2400" b="1">
                <a:latin typeface="+mn-lt"/>
              </a:defRPr>
            </a:lvl2pPr>
            <a:lvl3pPr>
              <a:defRPr sz="2000" b="1">
                <a:latin typeface="+mn-lt"/>
              </a:defRPr>
            </a:lvl3pPr>
            <a:lvl4pPr>
              <a:defRPr sz="1800" b="1">
                <a:latin typeface="+mn-lt"/>
              </a:defRPr>
            </a:lvl4pPr>
            <a:lvl5pPr>
              <a:defRPr sz="1800" b="1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B9DA86-9468-47B7-9FEA-2D01774029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0C10FC52-3B80-4438-A1AD-1E53E037F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965277-4CF5-43AC-9F49-043F646C5D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1916A9-5D63-41C8-A2FE-81B8D443A4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E4C61E-F407-4D54-A67B-3A350C103B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6B93FD-725B-4AF8-AA40-9F30A1CFDB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3DD7551-992F-46A6-9F54-0F3B581DB19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2000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95121"/>
            <a:ext cx="9144000" cy="4106691"/>
          </a:xfrm>
        </p:spPr>
        <p:txBody>
          <a:bodyPr anchor="ctr"/>
          <a:lstStyle/>
          <a:p>
            <a:r>
              <a:rPr lang="en-US" sz="9600" dirty="0"/>
              <a:t>The </a:t>
            </a:r>
            <a:br>
              <a:rPr lang="en-US" sz="9600" dirty="0"/>
            </a:br>
            <a:r>
              <a:rPr lang="en-US" sz="9600" dirty="0"/>
              <a:t>Better </a:t>
            </a:r>
            <a:br>
              <a:rPr lang="en-US" sz="9600" dirty="0"/>
            </a:br>
            <a:r>
              <a:rPr lang="en-US" sz="9600" dirty="0"/>
              <a:t>Parts</a:t>
            </a:r>
            <a:br>
              <a:rPr lang="en-US" sz="6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9233296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 made every mistake with JavaScript you could make.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6822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7423" y="1696371"/>
            <a:ext cx="684995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err="1">
                <a:solidFill>
                  <a:schemeClr val="bg1"/>
                </a:solidFill>
                <a:latin typeface="Patua One" panose="02000000000000000000" pitchFamily="50" charset="0"/>
              </a:rPr>
              <a:t>J</a:t>
            </a:r>
            <a:r>
              <a:rPr lang="en-US" sz="20000" u="sng" dirty="0" err="1">
                <a:solidFill>
                  <a:schemeClr val="bg1"/>
                </a:solidFill>
                <a:latin typeface="Patua One" panose="02000000000000000000" pitchFamily="50" charset="0"/>
              </a:rPr>
              <a:t>SLint</a:t>
            </a:r>
            <a:endParaRPr lang="en-US" sz="20000" u="sng" dirty="0">
              <a:solidFill>
                <a:schemeClr val="bg1"/>
              </a:solidFill>
              <a:latin typeface="Patua O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57904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8914" name="Object 2"/>
          <p:cNvGraphicFramePr>
            <a:graphicFrameLocks noChangeAspect="1"/>
          </p:cNvGraphicFramePr>
          <p:nvPr/>
        </p:nvGraphicFramePr>
        <p:xfrm>
          <a:off x="3687764" y="265114"/>
          <a:ext cx="4816475" cy="632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4816096" imgH="6328274" progId="Photoshop.Image.4">
                  <p:embed/>
                </p:oleObj>
              </mc:Choice>
              <mc:Fallback>
                <p:oleObj name="Image" r:id="rId3" imgW="4816096" imgH="6328274" progId="Photoshop.Image.4">
                  <p:embed/>
                  <p:pic>
                    <p:nvPicPr>
                      <p:cNvPr id="678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4" y="265114"/>
                        <a:ext cx="4816475" cy="632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3959381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71271-86E2-4377-81EC-71821BF63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05" y="35859"/>
            <a:ext cx="4744914" cy="67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against good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Just a matter of opinion.</a:t>
            </a:r>
          </a:p>
          <a:p>
            <a:r>
              <a:rPr lang="en-US" dirty="0"/>
              <a:t>Every feature is an essential tool.</a:t>
            </a:r>
          </a:p>
          <a:p>
            <a:r>
              <a:rPr lang="en-US" dirty="0"/>
              <a:t>It is sometimes useful.</a:t>
            </a:r>
          </a:p>
          <a:p>
            <a:r>
              <a:rPr lang="en-US" dirty="0"/>
              <a:t>I have a right to use every feature.</a:t>
            </a:r>
          </a:p>
          <a:p>
            <a:r>
              <a:rPr lang="en-US" dirty="0"/>
              <a:t>I need the freedom to express myself.</a:t>
            </a:r>
          </a:p>
          <a:p>
            <a:r>
              <a:rPr lang="en-US" dirty="0"/>
              <a:t>I need to reduce my keystrokes.</a:t>
            </a:r>
          </a:p>
          <a:p>
            <a:r>
              <a:rPr lang="en-US" dirty="0"/>
              <a:t>It is an insult to suggest that I would ever make a mistake with a dangerous feature.</a:t>
            </a:r>
          </a:p>
          <a:p>
            <a:r>
              <a:rPr lang="en-US" dirty="0"/>
              <a:t>There is a good reason those features were added to the language.</a:t>
            </a:r>
          </a:p>
        </p:txBody>
      </p:sp>
    </p:spTree>
    <p:extLst>
      <p:ext uri="{BB962C8B-B14F-4D97-AF65-F5344CB8AC3E}">
        <p14:creationId xmlns:p14="http://schemas.microsoft.com/office/powerpoint/2010/main" val="423563920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i="1" dirty="0"/>
              <a:t>Foot Guns</a:t>
            </a:r>
            <a:endParaRPr lang="en-US" sz="6000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Brendan Eich</a:t>
            </a:r>
          </a:p>
        </p:txBody>
      </p:sp>
    </p:spTree>
    <p:extLst>
      <p:ext uri="{BB962C8B-B14F-4D97-AF65-F5344CB8AC3E}">
        <p14:creationId xmlns:p14="http://schemas.microsoft.com/office/powerpoint/2010/main" val="3201314681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485901"/>
            <a:ext cx="7772400" cy="2114550"/>
          </a:xfrm>
        </p:spPr>
        <p:txBody>
          <a:bodyPr/>
          <a:lstStyle/>
          <a:p>
            <a:r>
              <a:rPr lang="en-US" dirty="0"/>
              <a:t>The purpose of a programming language is to aid programmers in producing error-free programs.</a:t>
            </a:r>
          </a:p>
        </p:txBody>
      </p:sp>
    </p:spTree>
    <p:extLst>
      <p:ext uri="{BB962C8B-B14F-4D97-AF65-F5344CB8AC3E}">
        <p14:creationId xmlns:p14="http://schemas.microsoft.com/office/powerpoint/2010/main" val="3596941684"/>
      </p:ext>
    </p:extLst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 is not possible to write good programs in JavaScript.</a:t>
            </a:r>
          </a:p>
        </p:txBody>
      </p:sp>
    </p:spTree>
    <p:extLst>
      <p:ext uri="{BB962C8B-B14F-4D97-AF65-F5344CB8AC3E}">
        <p14:creationId xmlns:p14="http://schemas.microsoft.com/office/powerpoint/2010/main" val="3576719719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/>
              <a:t>It is not only possible to write good programs in JavaScript, </a:t>
            </a:r>
            <a:br>
              <a:rPr lang="en-US" dirty="0"/>
            </a:br>
            <a:r>
              <a:rPr lang="en-US" dirty="0"/>
              <a:t>it is necessary.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 is not possible to write good programs in JavaScript.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295650" y="4057650"/>
            <a:ext cx="5543550" cy="67763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37796605"/>
      </p:ext>
    </p:extLst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≠ JavaScript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69491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O_uZ9BzIhRY/UHtxqz1B-SI/AAAAAAAAELY/9pGJDv3Luo0/s1600/Antoine+de+Saint-Exupe%CC%81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08" y="0"/>
            <a:ext cx="4982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2002976" y="53091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</a:rPr>
              <a:t>Antoine de Saint-Exupéry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5287334"/>
            <a:ext cx="8229600" cy="1143000"/>
          </a:xfrm>
        </p:spPr>
        <p:txBody>
          <a:bodyPr/>
          <a:lstStyle/>
          <a:p>
            <a:r>
              <a:rPr lang="en-US" dirty="0"/>
              <a:t>Antoine de Saint-Exupéry</a:t>
            </a:r>
          </a:p>
        </p:txBody>
      </p:sp>
    </p:spTree>
    <p:extLst>
      <p:ext uri="{BB962C8B-B14F-4D97-AF65-F5344CB8AC3E}">
        <p14:creationId xmlns:p14="http://schemas.microsoft.com/office/powerpoint/2010/main" val="1363533829"/>
      </p:ext>
    </p:extLst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≠ JavaScript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/>
              <a:t>Star Trek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600" dirty="0"/>
              <a:t>Star Wars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68969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≠ JavaScript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/>
              <a:t>Star Trek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Phasers</a:t>
            </a:r>
            <a:endParaRPr lang="en-US" dirty="0"/>
          </a:p>
          <a:p>
            <a:r>
              <a:rPr lang="en-US" dirty="0"/>
              <a:t>Photon Torpedoes</a:t>
            </a:r>
          </a:p>
          <a:p>
            <a:r>
              <a:rPr lang="en-US" dirty="0"/>
              <a:t>Uniforms</a:t>
            </a:r>
          </a:p>
          <a:p>
            <a:r>
              <a:rPr lang="en-US" dirty="0"/>
              <a:t>Regulations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600" dirty="0"/>
              <a:t>Star Wars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39031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≠ JavaScript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/>
              <a:t>Star Trek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Phasers</a:t>
            </a:r>
            <a:endParaRPr lang="en-US" dirty="0"/>
          </a:p>
          <a:p>
            <a:r>
              <a:rPr lang="en-US" dirty="0"/>
              <a:t>Photon Torpedoes</a:t>
            </a:r>
          </a:p>
          <a:p>
            <a:r>
              <a:rPr lang="en-US" dirty="0"/>
              <a:t>Uniforms</a:t>
            </a:r>
          </a:p>
          <a:p>
            <a:r>
              <a:rPr lang="en-US" dirty="0"/>
              <a:t>Regulations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600" dirty="0"/>
              <a:t>Star Wars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Light </a:t>
            </a:r>
            <a:r>
              <a:rPr lang="en-US" dirty="0" err="1"/>
              <a:t>Sabres</a:t>
            </a:r>
            <a:r>
              <a:rPr lang="en-US" dirty="0"/>
              <a:t> &amp; Blasters</a:t>
            </a:r>
          </a:p>
          <a:p>
            <a:r>
              <a:rPr lang="en-US" dirty="0"/>
              <a:t>Proton Torpedoes</a:t>
            </a:r>
          </a:p>
          <a:p>
            <a:r>
              <a:rPr lang="en-US" dirty="0"/>
              <a:t>Sand</a:t>
            </a:r>
          </a:p>
          <a:p>
            <a:r>
              <a:rPr lang="en-US" dirty="0"/>
              <a:t>Chaos</a:t>
            </a:r>
          </a:p>
        </p:txBody>
      </p:sp>
    </p:spTree>
    <p:extLst>
      <p:ext uri="{BB962C8B-B14F-4D97-AF65-F5344CB8AC3E}">
        <p14:creationId xmlns:p14="http://schemas.microsoft.com/office/powerpoint/2010/main" val="3143361218"/>
      </p:ext>
    </p:extLst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pbs.twimg.com/media/B90RGEHCEAEtv7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57" y="0"/>
            <a:ext cx="5125552" cy="684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8281"/>
      </p:ext>
    </p:extLst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hethrowdown.files.wordpress.com/2013/04/jar-jar-bi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05" y="174162"/>
            <a:ext cx="60960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18006"/>
      </p:ext>
    </p:extLst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hethrowdown.files.wordpress.com/2013/04/jar-jar-bi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05" y="174162"/>
            <a:ext cx="60960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4726" y="1897224"/>
            <a:ext cx="3159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FFCC"/>
                </a:solidFill>
                <a:latin typeface="Programma" panose="02000009000000000000" pitchFamily="49" charset="0"/>
                <a:cs typeface="Courier New" panose="02070309020205020404" pitchFamily="49" charset="0"/>
              </a:rPr>
              <a:t>Meesa</a:t>
            </a:r>
            <a:r>
              <a:rPr lang="en-US" sz="6000" b="1" dirty="0">
                <a:solidFill>
                  <a:srgbClr val="FFFFCC"/>
                </a:solidFill>
                <a:latin typeface="Programma" panose="02000009000000000000" pitchFamily="49" charset="0"/>
                <a:cs typeface="Courier New" panose="02070309020205020404" pitchFamily="49" charset="0"/>
              </a:rPr>
              <a:t> web ninja!</a:t>
            </a:r>
          </a:p>
        </p:txBody>
      </p:sp>
    </p:spTree>
    <p:extLst>
      <p:ext uri="{BB962C8B-B14F-4D97-AF65-F5344CB8AC3E}">
        <p14:creationId xmlns:p14="http://schemas.microsoft.com/office/powerpoint/2010/main" val="3160717086"/>
      </p:ext>
    </p:extLst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714501"/>
            <a:ext cx="7772400" cy="2588078"/>
          </a:xfrm>
        </p:spPr>
        <p:txBody>
          <a:bodyPr/>
          <a:lstStyle/>
          <a:p>
            <a:r>
              <a:rPr lang="en-US" dirty="0"/>
              <a:t>The fantasy of infallibility.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futility of faultlessness.</a:t>
            </a:r>
          </a:p>
        </p:txBody>
      </p:sp>
    </p:spTree>
    <p:extLst>
      <p:ext uri="{BB962C8B-B14F-4D97-AF65-F5344CB8AC3E}">
        <p14:creationId xmlns:p14="http://schemas.microsoft.com/office/powerpoint/2010/main" val="1426025031"/>
      </p:ext>
    </p:extLst>
  </p:cSld>
  <p:clrMapOvr>
    <a:masterClrMapping/>
  </p:clrMapOvr>
  <p:transition spd="slow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Danger Driven Development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78417"/>
      </p:ext>
    </p:extLst>
  </p:cSld>
  <p:clrMapOvr>
    <a:masterClrMapping/>
  </p:clrMapOvr>
  <p:transition spd="slow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09800" y="1317626"/>
            <a:ext cx="7772400" cy="1470025"/>
          </a:xfrm>
        </p:spPr>
        <p:txBody>
          <a:bodyPr/>
          <a:lstStyle/>
          <a:p>
            <a:r>
              <a:rPr lang="en-US" sz="59500" dirty="0"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589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3600" dirty="0"/>
              <a:t>The time it takes to write the code.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/>
              <a:t>The time it takes to make the code work right.</a:t>
            </a:r>
          </a:p>
          <a:p>
            <a:pPr marL="514350" indent="-514350">
              <a:buFont typeface="+mj-lt"/>
              <a:buAutoNum type="alphaUcPeriod"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Always take the time to code well.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80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Littlepri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40" y="0"/>
            <a:ext cx="5483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49051"/>
      </p:ext>
    </p:extLst>
  </p:cSld>
  <p:clrMapOvr>
    <a:masterClrMapping/>
  </p:clrMapOvr>
  <p:transition spd="slow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Good Parts in ES6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tail calls:</a:t>
            </a:r>
          </a:p>
          <a:p>
            <a:pPr marL="0" indent="0" algn="ctr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func();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03035"/>
      </p:ext>
    </p:extLst>
  </p:cSld>
  <p:clrMapOvr>
    <a:masterClrMapping/>
  </p:clrMapOvr>
  <p:transition spd="slow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Good Parts in ES6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11451771" cy="5105400"/>
          </a:xfrm>
        </p:spPr>
        <p:txBody>
          <a:bodyPr/>
          <a:lstStyle/>
          <a:p>
            <a:r>
              <a:rPr lang="en-US" dirty="0"/>
              <a:t>Proper tail calls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Ellipsis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  </a:t>
            </a:r>
            <a:r>
              <a:rPr lang="en-US" dirty="0"/>
              <a:t>also known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US" dirty="0"/>
              <a:t>rest,     aka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US" dirty="0"/>
              <a:t>spread</a:t>
            </a:r>
            <a:endParaRPr lang="en-US" sz="2400" dirty="0">
              <a:solidFill>
                <a:srgbClr val="CCFFCC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CCFFCC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712A8-9CAC-45E7-BFFD-F99A90523C89}"/>
              </a:ext>
            </a:extLst>
          </p:cNvPr>
          <p:cNvSpPr txBox="1"/>
          <p:nvPr/>
        </p:nvSpPr>
        <p:spPr>
          <a:xfrm>
            <a:off x="2383971" y="3048000"/>
            <a:ext cx="93072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2400" dirty="0">
                <a:solidFill>
                  <a:schemeClr val="bg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curry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 ...first) {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(...second) {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return </a:t>
            </a:r>
            <a:r>
              <a:rPr lang="en-US" sz="24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...first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 ...second);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CCFFCC"/>
              </a:solidFill>
              <a:latin typeface="Programma" panose="02000009000000000000" pitchFamily="49" charset="0"/>
              <a:cs typeface="Consolas" panose="020B0609020204030204" pitchFamily="49" charset="0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1600" dirty="0">
                <a:solidFill>
                  <a:schemeClr val="bg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curry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)</a:t>
            </a:r>
            <a:r>
              <a:rPr lang="en-US" sz="1600" dirty="0">
                <a:latin typeface="Programma" panose="02000009000000000000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var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slice = </a:t>
            </a:r>
            <a:r>
              <a:rPr lang="en-US" sz="1600" dirty="0" err="1">
                <a:solidFill>
                  <a:schemeClr val="bg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Array</a:t>
            </a:r>
            <a:r>
              <a:rPr lang="en-US" sz="1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.prototype.slice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args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slice.call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(arguments, 1);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1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return </a:t>
            </a:r>
            <a:r>
              <a:rPr lang="en-US" sz="1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1600" dirty="0" err="1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.apply</a:t>
            </a:r>
            <a:r>
              <a:rPr lang="en-US" sz="1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(null, </a:t>
            </a:r>
            <a:r>
              <a:rPr lang="en-US" sz="1600" dirty="0" err="1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args.concat</a:t>
            </a:r>
            <a:r>
              <a:rPr lang="en-US" sz="1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slice.call</a:t>
            </a:r>
            <a:r>
              <a:rPr lang="en-US" sz="1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(arguments, 0)));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64552"/>
      </p:ext>
    </p:extLst>
  </p:cSld>
  <p:clrMapOvr>
    <a:masterClrMapping/>
  </p:clrMapOvr>
  <p:transition spd="slow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Good Parts in ES6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tail calls</a:t>
            </a:r>
          </a:p>
          <a:p>
            <a:r>
              <a:rPr lang="en-US" dirty="0"/>
              <a:t>Ellipsis</a:t>
            </a:r>
          </a:p>
          <a:p>
            <a:r>
              <a:rPr lang="en-US" dirty="0"/>
              <a:t>Module</a:t>
            </a: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    import </a:t>
            </a:r>
            <a:r>
              <a:rPr lang="en-US" dirty="0" err="1">
                <a:latin typeface="Programma" panose="02000009000000000000" pitchFamily="49" charset="0"/>
              </a:rPr>
              <a:t>big_integer</a:t>
            </a:r>
            <a:r>
              <a:rPr lang="en-US" dirty="0">
                <a:latin typeface="Programma" panose="02000009000000000000" pitchFamily="49" charset="0"/>
              </a:rPr>
              <a:t> from "./big_integer.js";</a:t>
            </a:r>
          </a:p>
          <a:p>
            <a:pPr marL="0" indent="0">
              <a:buNone/>
            </a:pP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    export default </a:t>
            </a:r>
            <a:r>
              <a:rPr lang="en-US" dirty="0" err="1">
                <a:latin typeface="Programma" panose="02000009000000000000" pitchFamily="49" charset="0"/>
              </a:rPr>
              <a:t>Object.freeze</a:t>
            </a:r>
            <a:r>
              <a:rPr lang="en-US" dirty="0">
                <a:latin typeface="Programma" panose="02000009000000000000" pitchFamily="49" charset="0"/>
              </a:rPr>
              <a:t>(...);</a:t>
            </a:r>
          </a:p>
        </p:txBody>
      </p:sp>
    </p:spTree>
    <p:extLst>
      <p:ext uri="{BB962C8B-B14F-4D97-AF65-F5344CB8AC3E}">
        <p14:creationId xmlns:p14="http://schemas.microsoft.com/office/powerpoint/2010/main" val="2412872448"/>
      </p:ext>
    </p:extLst>
  </p:cSld>
  <p:clrMapOvr>
    <a:masterClrMapping/>
  </p:clrMapOvr>
  <p:transition spd="slow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Good Parts in ES6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tail calls</a:t>
            </a:r>
          </a:p>
          <a:p>
            <a:r>
              <a:rPr lang="en-US" dirty="0"/>
              <a:t>Ellipsis</a:t>
            </a:r>
          </a:p>
          <a:p>
            <a:r>
              <a:rPr lang="en-US" dirty="0"/>
              <a:t>Module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const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fax;</a:t>
            </a: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fax =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faz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;        // bad</a:t>
            </a: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fax.fay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=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faz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;    // ok</a:t>
            </a:r>
          </a:p>
        </p:txBody>
      </p:sp>
    </p:spTree>
    <p:extLst>
      <p:ext uri="{BB962C8B-B14F-4D97-AF65-F5344CB8AC3E}">
        <p14:creationId xmlns:p14="http://schemas.microsoft.com/office/powerpoint/2010/main" val="597693388"/>
      </p:ext>
    </p:extLst>
  </p:cSld>
  <p:clrMapOvr>
    <a:masterClrMapping/>
  </p:clrMapOvr>
  <p:transition spd="slow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Good Parts in ES6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tail calls</a:t>
            </a:r>
          </a:p>
          <a:p>
            <a:r>
              <a:rPr lang="en-US" dirty="0"/>
              <a:t>Ellipsis</a:t>
            </a:r>
          </a:p>
          <a:p>
            <a:r>
              <a:rPr lang="en-US" dirty="0"/>
              <a:t>Module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/>
              <a:t>Destructuring</a:t>
            </a:r>
            <a:endParaRPr lang="en-US" dirty="0"/>
          </a:p>
          <a:p>
            <a:pPr marL="0" indent="0" algn="ctr">
              <a:buNone/>
            </a:pP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let {that, other} = </a:t>
            </a:r>
            <a:r>
              <a:rPr lang="en-US" b="1" dirty="0" err="1">
                <a:latin typeface="Programma" panose="02000009000000000000" pitchFamily="49" charset="0"/>
                <a:cs typeface="Consolas" panose="020B0609020204030204" pitchFamily="49" charset="0"/>
              </a:rPr>
              <a:t>some_object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 algn="ctr">
              <a:buNone/>
            </a:pPr>
            <a:r>
              <a:rPr lang="en-US" sz="1900" dirty="0">
                <a:latin typeface="Programma" panose="02000009000000000000" pitchFamily="49" charset="0"/>
                <a:cs typeface="Consolas" panose="020B0609020204030204" pitchFamily="49" charset="0"/>
              </a:rPr>
              <a:t>let that = </a:t>
            </a:r>
            <a:r>
              <a:rPr lang="en-US" sz="1900" dirty="0" err="1">
                <a:latin typeface="Programma" panose="02000009000000000000" pitchFamily="49" charset="0"/>
                <a:cs typeface="Consolas" panose="020B0609020204030204" pitchFamily="49" charset="0"/>
              </a:rPr>
              <a:t>some_object.that</a:t>
            </a:r>
            <a:r>
              <a:rPr lang="en-US" sz="1900" dirty="0">
                <a:latin typeface="Programma" panose="02000009000000000000" pitchFamily="49" charset="0"/>
                <a:cs typeface="Consolas" panose="020B0609020204030204" pitchFamily="49" charset="0"/>
              </a:rPr>
              <a:t>, other = </a:t>
            </a:r>
            <a:r>
              <a:rPr lang="en-US" sz="1900" dirty="0" err="1">
                <a:latin typeface="Programma" panose="02000009000000000000" pitchFamily="49" charset="0"/>
                <a:cs typeface="Consolas" panose="020B0609020204030204" pitchFamily="49" charset="0"/>
              </a:rPr>
              <a:t>some_object.other</a:t>
            </a:r>
            <a:r>
              <a:rPr lang="en-US" sz="1900" dirty="0"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26417633"/>
      </p:ext>
    </p:extLst>
  </p:cSld>
  <p:clrMapOvr>
    <a:masterClrMapping/>
  </p:clrMapOvr>
  <p:transition spd="slow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Good Parts in ES6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tail calls</a:t>
            </a:r>
          </a:p>
          <a:p>
            <a:r>
              <a:rPr lang="en-US" dirty="0"/>
              <a:t>Ellipsis</a:t>
            </a:r>
          </a:p>
          <a:p>
            <a:r>
              <a:rPr lang="en-US" dirty="0"/>
              <a:t>Module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/>
              <a:t>Destructuring</a:t>
            </a:r>
            <a:endParaRPr lang="en-US" dirty="0"/>
          </a:p>
          <a:p>
            <a:r>
              <a:rPr lang="en-US" dirty="0" err="1">
                <a:cs typeface="Courier New" panose="02070309020205020404" pitchFamily="49" charset="0"/>
              </a:rPr>
              <a:t>WeakMap</a:t>
            </a: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00786"/>
      </p:ext>
    </p:extLst>
  </p:cSld>
  <p:clrMapOvr>
    <a:masterClrMapping/>
  </p:clrMapOvr>
  <p:transition spd="slow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Good Parts in ES6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tail calls</a:t>
            </a:r>
          </a:p>
          <a:p>
            <a:r>
              <a:rPr lang="en-US" dirty="0"/>
              <a:t>Ellipsis</a:t>
            </a:r>
          </a:p>
          <a:p>
            <a:r>
              <a:rPr lang="en-US" dirty="0"/>
              <a:t>Module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/>
              <a:t>Destructuring</a:t>
            </a:r>
            <a:endParaRPr lang="en-US" dirty="0"/>
          </a:p>
          <a:p>
            <a:r>
              <a:rPr lang="en-US" dirty="0" err="1">
                <a:cs typeface="Courier New" panose="02070309020205020404" pitchFamily="49" charset="0"/>
              </a:rPr>
              <a:t>WeakMap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 err="1">
                <a:cs typeface="Courier New" panose="02070309020205020404" pitchFamily="49" charset="0"/>
              </a:rPr>
              <a:t>Megastring</a:t>
            </a:r>
            <a:r>
              <a:rPr lang="en-US" dirty="0">
                <a:cs typeface="Courier New" panose="02070309020205020404" pitchFamily="49" charset="0"/>
              </a:rPr>
              <a:t> literals</a:t>
            </a:r>
          </a:p>
        </p:txBody>
      </p:sp>
    </p:spTree>
    <p:extLst>
      <p:ext uri="{BB962C8B-B14F-4D97-AF65-F5344CB8AC3E}">
        <p14:creationId xmlns:p14="http://schemas.microsoft.com/office/powerpoint/2010/main" val="3193033615"/>
      </p:ext>
    </p:extLst>
  </p:cSld>
  <p:clrMapOvr>
    <a:masterClrMapping/>
  </p:clrMapOvr>
  <p:transition spd="slow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3" y="0"/>
            <a:ext cx="10765971" cy="6858000"/>
          </a:xfrm>
        </p:spPr>
        <p:txBody>
          <a:bodyPr anchor="ctr"/>
          <a:lstStyle/>
          <a:p>
            <a:pPr marL="0" indent="0">
              <a:buNone/>
            </a:pPr>
            <a:r>
              <a:rPr lang="it-IT" sz="2400" b="0" dirty="0">
                <a:solidFill>
                  <a:srgbClr val="FF99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 rx_number = /^(0(?:b[01]+|o[0-7]+|x[0-9a-fA-F]+|\.[0-9]+(?:e[+\-]?[0-9]+)?)?|[1-9][0-9]*(?:\.[0-9]+)?(?:e[+\-]?[0-9]+)?)$/;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 </a:t>
            </a:r>
            <a:r>
              <a:rPr lang="en-US" sz="2400" b="0" dirty="0" err="1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mega_regexp</a:t>
            </a: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(str, </a:t>
            </a:r>
            <a:r>
              <a:rPr lang="en-US" sz="2400" b="0" dirty="0" err="1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</a:t>
            </a: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240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 return new </a:t>
            </a:r>
            <a:r>
              <a:rPr lang="en-US" sz="2400" b="0" dirty="0" err="1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RegExp</a:t>
            </a: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str.replace</a:t>
            </a: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(/\</a:t>
            </a:r>
            <a:r>
              <a:rPr lang="en-US" sz="2400" b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s/g, </a:t>
            </a: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''), </a:t>
            </a:r>
            <a:r>
              <a:rPr lang="en-US" sz="2400" b="0" dirty="0" err="1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</a:t>
            </a: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240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b="0" dirty="0">
                <a:solidFill>
                  <a:srgbClr val="FFF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it-IT" sz="2400" b="0" dirty="0">
              <a:solidFill>
                <a:srgbClr val="FFFF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const rx_number = mega_regexp(</a:t>
            </a:r>
            <a:r>
              <a:rPr lang="pt-BR" sz="2400" b="0" dirty="0">
                <a:highlight>
                  <a:srgbClr val="0000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^(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 0   (?: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     b [01]+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|   o [0-7]+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|   x [0-9 a-f A-F]+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|   \. [0-9]+ (?: e [+\-]? [0-9]+ )?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)?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|   [1-9] [0-9]*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(?: \. [0-9]+ )? (?: e [+\-]? [0-9]+ )?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)$</a:t>
            </a:r>
            <a:r>
              <a:rPr lang="pt-BR" sz="2400" b="0" dirty="0">
                <a:highlight>
                  <a:srgbClr val="0000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769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3" y="0"/>
            <a:ext cx="10765971" cy="6858000"/>
          </a:xfrm>
        </p:spPr>
        <p:txBody>
          <a:bodyPr anchor="ctr"/>
          <a:lstStyle/>
          <a:p>
            <a:pPr marL="0" indent="0">
              <a:buNone/>
            </a:pPr>
            <a:r>
              <a:rPr lang="it-IT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 rx_number = /^(0(?:b[01]+|o[0-7]+|x[0-9a-fA-F]+|\.[0-9]+(?:e[+\-]?[0-9]+)?)?|[1-9][0-9]*(?:\.[0-9]+)?(?:e[+\-]?[0-9]+)?)$/;</a:t>
            </a:r>
          </a:p>
          <a:p>
            <a:pPr marL="0" indent="0">
              <a:buNone/>
            </a:pP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 </a:t>
            </a:r>
            <a:r>
              <a:rPr lang="en-US" sz="24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mega_regexp</a:t>
            </a: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</a:t>
            </a: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 return new </a:t>
            </a:r>
            <a:r>
              <a:rPr lang="en-US" sz="24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RegExp</a:t>
            </a: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str.replace</a:t>
            </a: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(/\s/, ''), </a:t>
            </a:r>
            <a:r>
              <a:rPr lang="en-US" sz="24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</a:t>
            </a: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it-IT" sz="24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const rx_number = mega_regexp(`^(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 0   (?: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     b [01]+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|   o [0-7]+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|   x [0-9 a-f A-F]+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|   \. [0-9]+ (?: e [+\-]? [0-9]+ )?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)?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|   [1-9] [0-9]*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        (?: \. [0-9]+ )? (?: e [+\-]? [0-9]+ )?</a:t>
            </a:r>
            <a:b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)$`);</a:t>
            </a:r>
            <a:endParaRPr lang="en-US" sz="2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BAC162-15D3-48ED-B56E-43FC6E6B6A21}"/>
              </a:ext>
            </a:extLst>
          </p:cNvPr>
          <p:cNvSpPr txBox="1"/>
          <p:nvPr/>
        </p:nvSpPr>
        <p:spPr>
          <a:xfrm>
            <a:off x="1842052" y="319338"/>
            <a:ext cx="8539701" cy="2330715"/>
          </a:xfrm>
          <a:prstGeom prst="rect">
            <a:avLst/>
          </a:prstGeom>
          <a:solidFill>
            <a:srgbClr val="00B050"/>
          </a:solidFill>
          <a:ln w="76200">
            <a:solidFill>
              <a:srgbClr val="008000"/>
            </a:solidFill>
          </a:ln>
        </p:spPr>
        <p:txBody>
          <a:bodyPr wrap="square" tIns="91440" bIns="91440" rtlCol="0" anchor="ctr"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http://jex.im/regulex</a:t>
            </a:r>
          </a:p>
        </p:txBody>
      </p:sp>
    </p:spTree>
    <p:extLst>
      <p:ext uri="{BB962C8B-B14F-4D97-AF65-F5344CB8AC3E}">
        <p14:creationId xmlns:p14="http://schemas.microsoft.com/office/powerpoint/2010/main" val="996045990"/>
      </p:ext>
    </p:extLst>
  </p:cSld>
  <p:clrMapOvr>
    <a:masterClrMapping/>
  </p:clrMapOvr>
  <p:transition spd="slow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(name) =&gt; {id: name}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62439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z="3200" dirty="0"/>
              <a:t>Il semble que la perfection soit atteinte </a:t>
            </a:r>
            <a:br>
              <a:rPr lang="fr-FR" sz="3200" dirty="0"/>
            </a:br>
            <a:r>
              <a:rPr lang="fr-FR" sz="3200" dirty="0"/>
              <a:t>non quand il n’y a plus rien à ajouter, </a:t>
            </a:r>
            <a:br>
              <a:rPr lang="fr-FR" sz="3200" dirty="0"/>
            </a:br>
            <a:r>
              <a:rPr lang="fr-FR" sz="3200" dirty="0"/>
              <a:t>mais quand il n’y a plus rien à retrancher. </a:t>
            </a:r>
            <a:br>
              <a:rPr lang="fr-FR" sz="3200" dirty="0"/>
            </a:br>
            <a:br>
              <a:rPr lang="fr-FR" sz="3200" dirty="0"/>
            </a:br>
            <a:r>
              <a:rPr lang="en-US" sz="3200" dirty="0"/>
              <a:t>Antoine de Saint-Exupéry </a:t>
            </a:r>
            <a:br>
              <a:rPr lang="en-US" sz="3200" dirty="0"/>
            </a:br>
            <a:r>
              <a:rPr lang="fr-FR" sz="3200" i="1" dirty="0"/>
              <a:t>Terre des Hommes</a:t>
            </a:r>
            <a:r>
              <a:rPr lang="fr-FR" sz="3200" dirty="0"/>
              <a:t>, 1939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608614"/>
            <a:ext cx="8229600" cy="3096986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 seems that perfection is attained </a:t>
            </a:r>
            <a:br>
              <a:rPr lang="en-US" dirty="0"/>
            </a:br>
            <a:r>
              <a:rPr lang="en-US" dirty="0"/>
              <a:t>not when there is nothing more to add, </a:t>
            </a:r>
            <a:br>
              <a:rPr lang="en-US" dirty="0"/>
            </a:br>
            <a:r>
              <a:rPr lang="en-US" dirty="0"/>
              <a:t>but when there is nothing more to subtract.</a:t>
            </a:r>
          </a:p>
        </p:txBody>
      </p:sp>
    </p:spTree>
    <p:extLst>
      <p:ext uri="{BB962C8B-B14F-4D97-AF65-F5344CB8AC3E}">
        <p14:creationId xmlns:p14="http://schemas.microsoft.com/office/powerpoint/2010/main" val="353352295"/>
      </p:ext>
    </p:extLst>
  </p:cSld>
  <p:clrMapOvr>
    <a:masterClrMapping/>
  </p:clrMapOvr>
  <p:transition spd="slow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class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8020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Parts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stopped using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/>
              <a:t>  years ago.</a:t>
            </a:r>
            <a:br>
              <a:rPr lang="en-US" dirty="0"/>
            </a:br>
            <a:r>
              <a:rPr lang="en-US" dirty="0"/>
              <a:t>Use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Object.create</a:t>
            </a:r>
            <a:r>
              <a:rPr lang="en-US" dirty="0"/>
              <a:t>  instead.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45093"/>
      </p:ext>
    </p:extLst>
  </p:cSld>
  <p:clrMapOvr>
    <a:masterClrMapping/>
  </p:clrMapOvr>
  <p:transition spd="slow">
    <p:push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Parts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stopped using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/>
              <a:t>  years ago.</a:t>
            </a:r>
          </a:p>
          <a:p>
            <a:r>
              <a:rPr lang="en-US" dirty="0"/>
              <a:t>I have stopped using  </a:t>
            </a:r>
            <a:r>
              <a:rPr lang="en-US" b="1" dirty="0" err="1">
                <a:latin typeface="Programma" panose="02000009000000000000" pitchFamily="49" charset="0"/>
                <a:cs typeface="Consolas" panose="020B0609020204030204" pitchFamily="49" charset="0"/>
              </a:rPr>
              <a:t>Object.create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0470357"/>
      </p:ext>
    </p:extLst>
  </p:cSld>
  <p:clrMapOvr>
    <a:masterClrMapping/>
  </p:clrMapOvr>
  <p:transition spd="slow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Parts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stopped using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/>
              <a:t>  years ago.</a:t>
            </a:r>
          </a:p>
          <a:p>
            <a:r>
              <a:rPr lang="en-US" dirty="0"/>
              <a:t>I have stopped using 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Object.create</a:t>
            </a:r>
            <a:r>
              <a:rPr lang="en-US" dirty="0"/>
              <a:t>.</a:t>
            </a:r>
          </a:p>
          <a:p>
            <a:r>
              <a:rPr lang="en-US" dirty="0"/>
              <a:t>I have stopped using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this</a:t>
            </a:r>
            <a:r>
              <a:rPr lang="en-US" dirty="0"/>
              <a:t>.  [</a:t>
            </a:r>
            <a:r>
              <a:rPr lang="en-US" dirty="0">
                <a:latin typeface="Cheltenhm BdItHd BT" panose="02040703050705090403" pitchFamily="18" charset="0"/>
              </a:rPr>
              <a:t>ADsafe.org</a:t>
            </a:r>
            <a:r>
              <a:rPr lang="en-US" dirty="0"/>
              <a:t>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91" y="4219363"/>
            <a:ext cx="3810868" cy="18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0077"/>
      </p:ext>
    </p:extLst>
  </p:cSld>
  <p:clrMapOvr>
    <a:masterClrMapping/>
  </p:clrMapOvr>
  <p:transition spd="slow"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Parts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stopped using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/>
              <a:t>  years ago.</a:t>
            </a:r>
          </a:p>
          <a:p>
            <a:r>
              <a:rPr lang="en-US" dirty="0"/>
              <a:t>I have stopped using 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Object.create</a:t>
            </a:r>
            <a:r>
              <a:rPr lang="en-US" dirty="0"/>
              <a:t>.</a:t>
            </a:r>
          </a:p>
          <a:p>
            <a:r>
              <a:rPr lang="en-US" dirty="0"/>
              <a:t>I have stopped using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this</a:t>
            </a:r>
            <a:r>
              <a:rPr lang="en-US" dirty="0"/>
              <a:t>.</a:t>
            </a:r>
          </a:p>
          <a:p>
            <a:r>
              <a:rPr lang="en-US" dirty="0"/>
              <a:t>I have stopped using </a:t>
            </a:r>
            <a:r>
              <a:rPr lang="en-US" dirty="0">
                <a:latin typeface="Programma" panose="02000009000000000000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303339"/>
      </p:ext>
    </p:extLst>
  </p:cSld>
  <p:clrMapOvr>
    <a:masterClrMapping/>
  </p:clrMapOvr>
  <p:transition spd="slow"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Parts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stopped using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/>
              <a:t>  years ago.</a:t>
            </a:r>
          </a:p>
          <a:p>
            <a:r>
              <a:rPr lang="en-US" dirty="0"/>
              <a:t>I have stopped using 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Object.create</a:t>
            </a:r>
            <a:r>
              <a:rPr lang="en-US" dirty="0"/>
              <a:t>.</a:t>
            </a:r>
          </a:p>
          <a:p>
            <a:r>
              <a:rPr lang="en-US" dirty="0"/>
              <a:t>I have stopped using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this</a:t>
            </a:r>
            <a:r>
              <a:rPr lang="en-US" dirty="0"/>
              <a:t>.</a:t>
            </a:r>
          </a:p>
          <a:p>
            <a:r>
              <a:rPr lang="en-US" dirty="0"/>
              <a:t>I have stopped using </a:t>
            </a:r>
            <a:r>
              <a:rPr lang="en-US" dirty="0">
                <a:latin typeface="Programma" panose="02000009000000000000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.</a:t>
            </a:r>
          </a:p>
          <a:p>
            <a:r>
              <a:rPr lang="en-US" dirty="0"/>
              <a:t>I have stopped using </a:t>
            </a:r>
            <a:r>
              <a:rPr lang="en-US" dirty="0" err="1"/>
              <a:t>falsiness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863221"/>
      </p:ext>
    </p:extLst>
  </p:cSld>
  <p:clrMapOvr>
    <a:masterClrMapping/>
  </p:clrMapOvr>
  <p:transition spd="slow"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don’t use 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for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I now use </a:t>
            </a:r>
            <a:r>
              <a:rPr lang="en-US" dirty="0">
                <a:latin typeface="Cheltenhm BdItHd BT" panose="02040703050705090403" pitchFamily="18" charset="0"/>
                <a:cs typeface="Consolas" panose="020B0609020204030204" pitchFamily="49" charset="0"/>
              </a:rPr>
              <a:t>array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.forEach</a:t>
            </a:r>
            <a:r>
              <a:rPr lang="en-US" dirty="0"/>
              <a:t> and its many sisters.</a:t>
            </a:r>
          </a:p>
          <a:p>
            <a:r>
              <a:rPr lang="en-US" dirty="0"/>
              <a:t>I don’t use 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for in</a:t>
            </a:r>
            <a:r>
              <a:rPr lang="en-US" dirty="0"/>
              <a:t>. I now use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Object.keys(</a:t>
            </a:r>
            <a:r>
              <a:rPr lang="en-US" dirty="0">
                <a:latin typeface="Cheltenhm BdItHd BT" panose="02040703050705090403" pitchFamily="18" charset="0"/>
                <a:cs typeface="Consolas" panose="020B0609020204030204" pitchFamily="49" charset="0"/>
              </a:rPr>
              <a:t>object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).forEach</a:t>
            </a:r>
            <a:r>
              <a:rPr lang="en-US" dirty="0"/>
              <a:t>.</a:t>
            </a:r>
          </a:p>
          <a:p>
            <a:r>
              <a:rPr lang="en-US" dirty="0"/>
              <a:t>ES6 has proper tail calls. </a:t>
            </a:r>
            <a:br>
              <a:rPr lang="en-US" dirty="0"/>
            </a:br>
            <a:r>
              <a:rPr lang="en-US" dirty="0"/>
              <a:t>I will stop using  </a:t>
            </a:r>
            <a:r>
              <a:rPr lang="en-US" b="1" dirty="0">
                <a:latin typeface="Programma" panose="02000009000000000000" pitchFamily="49" charset="0"/>
                <a:cs typeface="Consolas" panose="020B0609020204030204" pitchFamily="49" charset="0"/>
              </a:rPr>
              <a:t>while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4704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0" y="371476"/>
            <a:ext cx="8858250" cy="633412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repeat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3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while (</a:t>
            </a:r>
            <a:r>
              <a:rPr lang="en-US" sz="3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!== undefined)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rgbClr val="CCFFCC"/>
              </a:solidFill>
              <a:latin typeface="Programma" panose="02000009000000000000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rgbClr val="CCFFCC"/>
              </a:solidFill>
              <a:latin typeface="Programma" panose="02000009000000000000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repeat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3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if (</a:t>
            </a:r>
            <a:r>
              <a:rPr lang="en-US" sz="3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!== undefined)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return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repeat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3600" dirty="0" err="1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endParaRPr lang="en-US" sz="3600" dirty="0">
              <a:latin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47831"/>
      </p:ext>
    </p:extLst>
  </p:cSld>
  <p:clrMapOvr>
    <a:masterClrMapping/>
  </p:clrMapOvr>
  <p:transition spd="slow">
    <p:strips dir="r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Next Language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46503"/>
      </p:ext>
    </p:extLst>
  </p:cSld>
  <p:clrMapOvr>
    <a:masterClrMapping/>
  </p:clrMapOvr>
  <p:transition spd="slow">
    <p:strips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Programmers are as </a:t>
            </a:r>
            <a:br>
              <a:rPr lang="en-US" dirty="0"/>
            </a:br>
            <a:r>
              <a:rPr lang="en-US" dirty="0"/>
              <a:t>emotional and irrational </a:t>
            </a:r>
            <a:br>
              <a:rPr lang="en-US" dirty="0"/>
            </a:br>
            <a:r>
              <a:rPr lang="en-US" dirty="0"/>
              <a:t>as normal people.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90515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750355"/>
          </a:xfrm>
        </p:spPr>
        <p:txBody>
          <a:bodyPr anchor="ctr"/>
          <a:lstStyle/>
          <a:p>
            <a:r>
              <a:rPr lang="en-US" sz="6000" dirty="0"/>
              <a:t>Good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608614"/>
            <a:ext cx="8229600" cy="3096986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 seems that perfection is attained </a:t>
            </a:r>
            <a:br>
              <a:rPr lang="en-US" dirty="0"/>
            </a:br>
            <a:r>
              <a:rPr lang="en-US" dirty="0"/>
              <a:t>not when there is nothing more to add, </a:t>
            </a:r>
            <a:br>
              <a:rPr lang="en-US" dirty="0"/>
            </a:br>
            <a:r>
              <a:rPr lang="en-US" dirty="0"/>
              <a:t>but when there is nothing more to subtract.</a:t>
            </a:r>
          </a:p>
        </p:txBody>
      </p:sp>
    </p:spTree>
    <p:extLst>
      <p:ext uri="{BB962C8B-B14F-4D97-AF65-F5344CB8AC3E}">
        <p14:creationId xmlns:p14="http://schemas.microsoft.com/office/powerpoint/2010/main" val="2978347982"/>
      </p:ext>
    </p:extLst>
  </p:cSld>
  <p:clrMapOvr>
    <a:masterClrMapping/>
  </p:clrMapOvr>
  <p:transition spd="slow">
    <p:strips dir="r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457201"/>
            <a:ext cx="7772400" cy="6017078"/>
          </a:xfrm>
        </p:spPr>
        <p:txBody>
          <a:bodyPr/>
          <a:lstStyle/>
          <a:p>
            <a:r>
              <a:rPr lang="en-US" sz="3600" dirty="0"/>
              <a:t>It took a generation to agree that high level languages were a good idea.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It took a generation to agree that </a:t>
            </a:r>
            <a:r>
              <a:rPr lang="en-US" sz="3600" dirty="0" err="1">
                <a:latin typeface="Programma" panose="02000009000000000000" pitchFamily="49" charset="0"/>
                <a:cs typeface="Courier New" panose="02070309020205020404" pitchFamily="49" charset="0"/>
              </a:rPr>
              <a:t>goto</a:t>
            </a:r>
            <a:r>
              <a:rPr lang="en-US" sz="3600" dirty="0"/>
              <a:t>  was a bad idea.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It took a generation to agree that objects were a good idea.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It took two generations to agree that lambdas were a good idea.</a:t>
            </a:r>
          </a:p>
        </p:txBody>
      </p:sp>
    </p:spTree>
    <p:extLst>
      <p:ext uri="{BB962C8B-B14F-4D97-AF65-F5344CB8AC3E}">
        <p14:creationId xmlns:p14="http://schemas.microsoft.com/office/powerpoint/2010/main" val="2404520933"/>
      </p:ext>
    </p:extLst>
  </p:cSld>
  <p:clrMapOvr>
    <a:masterClrMapping/>
  </p:clrMapOvr>
  <p:transition spd="slow">
    <p:strips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Systems languages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11823" y="3886200"/>
            <a:ext cx="7800722" cy="1752600"/>
          </a:xfrm>
        </p:spPr>
        <p:txBody>
          <a:bodyPr anchor="ctr"/>
          <a:lstStyle/>
          <a:p>
            <a:r>
              <a:rPr lang="en-US" sz="4800" dirty="0"/>
              <a:t>Application languages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782944" y="3770888"/>
            <a:ext cx="862611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34341965"/>
      </p:ext>
    </p:extLst>
  </p:cSld>
  <p:clrMapOvr>
    <a:masterClrMapping/>
  </p:clrMapOvr>
  <p:transition spd="slow">
    <p:strips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Classical Inheritance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11823" y="3886200"/>
            <a:ext cx="7800722" cy="1752600"/>
          </a:xfrm>
        </p:spPr>
        <p:txBody>
          <a:bodyPr anchor="ctr"/>
          <a:lstStyle/>
          <a:p>
            <a:r>
              <a:rPr lang="en-US" sz="4800" dirty="0"/>
              <a:t>Prototypal Inheritance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782944" y="3770888"/>
            <a:ext cx="862611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8095390"/>
      </p:ext>
    </p:extLst>
  </p:cSld>
  <p:clrMapOvr>
    <a:masterClrMapping/>
  </p:clrMapOvr>
  <p:transition spd="slow">
    <p:strips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Classification</a:t>
            </a:r>
            <a:br>
              <a:rPr lang="en-US" sz="6600" dirty="0"/>
            </a:br>
            <a:r>
              <a:rPr lang="en-US" sz="6600" dirty="0"/>
              <a:t>Taxonomy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74155"/>
      </p:ext>
    </p:extLst>
  </p:cSld>
  <p:clrMapOvr>
    <a:masterClrMapping/>
  </p:clrMapOvr>
  <p:transition spd="slow">
    <p:strips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Prototypal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conservation.</a:t>
            </a:r>
          </a:p>
          <a:p>
            <a:r>
              <a:rPr lang="en-US" dirty="0"/>
              <a:t>May have made sense in 1995.</a:t>
            </a:r>
          </a:p>
          <a:p>
            <a:r>
              <a:rPr lang="en-US" dirty="0"/>
              <a:t>Confusion: Own vs inherited.</a:t>
            </a:r>
          </a:p>
          <a:p>
            <a:r>
              <a:rPr lang="en-US" dirty="0"/>
              <a:t>Retroactive heredity.</a:t>
            </a:r>
          </a:p>
          <a:p>
            <a:r>
              <a:rPr lang="en-US" dirty="0"/>
              <a:t>Performance inhibiting.</a:t>
            </a:r>
          </a:p>
        </p:txBody>
      </p:sp>
    </p:spTree>
    <p:extLst>
      <p:ext uri="{BB962C8B-B14F-4D97-AF65-F5344CB8AC3E}">
        <p14:creationId xmlns:p14="http://schemas.microsoft.com/office/powerpoint/2010/main" val="363761262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Prototypal Inheritance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11823" y="3886200"/>
            <a:ext cx="7800722" cy="1752600"/>
          </a:xfrm>
        </p:spPr>
        <p:txBody>
          <a:bodyPr anchor="ctr"/>
          <a:lstStyle/>
          <a:p>
            <a:r>
              <a:rPr lang="en-US" sz="4800" dirty="0"/>
              <a:t>Class Free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782944" y="3770888"/>
            <a:ext cx="862611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95597043"/>
      </p:ext>
    </p:extLst>
  </p:cSld>
  <p:clrMapOvr>
    <a:masterClrMapping/>
  </p:clrMapOvr>
  <p:transition spd="slow">
    <p:strips dir="r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b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… a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62553079"/>
      </p:ext>
    </p:extLst>
  </p:cSld>
  <p:clrMapOvr>
    <a:masterClrMapping/>
  </p:clrMapOvr>
  <p:transition spd="slow">
    <p:strips dir="r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green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yellow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b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… a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2825939"/>
      </p:ext>
    </p:extLst>
  </p:cSld>
  <p:clrMapOvr>
    <a:masterClrMapping/>
  </p:clrMapOvr>
  <p:transition spd="slow">
    <p:strips dir="r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green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yellow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b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… a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6839485" y="4315627"/>
            <a:ext cx="1948441" cy="1811709"/>
          </a:xfrm>
          <a:prstGeom prst="ellipse">
            <a:avLst/>
          </a:prstGeom>
          <a:solidFill>
            <a:srgbClr val="CCFFCC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39563964"/>
      </p:ext>
    </p:extLst>
  </p:cSld>
  <p:clrMapOvr>
    <a:masterClrMapping/>
  </p:clrMapOvr>
  <p:transition spd="slow">
    <p:strips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green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yellow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b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… a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420740" y="3854154"/>
            <a:ext cx="3845608" cy="2649197"/>
          </a:xfrm>
          <a:prstGeom prst="ellipse">
            <a:avLst/>
          </a:prstGeom>
          <a:solidFill>
            <a:srgbClr val="FFFF99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839485" y="4315627"/>
            <a:ext cx="1948441" cy="1811709"/>
          </a:xfrm>
          <a:prstGeom prst="ellipse">
            <a:avLst/>
          </a:prstGeom>
          <a:solidFill>
            <a:srgbClr val="CCFFCC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98123" y="4578587"/>
            <a:ext cx="60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Consolas" panose="020B0609020204030204" pitchFamily="49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77312361"/>
      </p:ext>
    </p:extLst>
  </p:cSld>
  <p:clrMapOvr>
    <a:masterClrMapping/>
  </p:clrMapOvr>
  <p:transition spd="slow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If a feature is sometimes useful and sometimes dangerous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and if there is a better option then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always use the better option.</a:t>
            </a:r>
          </a:p>
        </p:txBody>
      </p:sp>
    </p:spTree>
    <p:extLst>
      <p:ext uri="{BB962C8B-B14F-4D97-AF65-F5344CB8AC3E}">
        <p14:creationId xmlns:p14="http://schemas.microsoft.com/office/powerpoint/2010/main" val="3641181131"/>
      </p:ext>
    </p:extLst>
  </p:cSld>
  <p:clrMapOvr>
    <a:masterClrMapping/>
  </p:clrMapOvr>
  <p:transition spd="slow">
    <p:strips dir="r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inner function can survive </a:t>
            </a:r>
            <a:br>
              <a:rPr lang="en-US" dirty="0"/>
            </a:br>
            <a:r>
              <a:rPr lang="en-US" dirty="0"/>
              <a:t>the return from the outer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green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yellow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… b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… a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39410623"/>
      </p:ext>
    </p:extLst>
  </p:cSld>
  <p:clrMapOvr>
    <a:masterClrMapping/>
  </p:clrMapOvr>
  <p:transition spd="slow">
    <p:strips dir="r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30" y="274638"/>
            <a:ext cx="10798628" cy="6430962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{member} = spec;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const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{other} =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other_constructor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let method = 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// member, other, method, spec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3600" dirty="0" err="1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Object.freeze</a:t>
            </a: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method,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other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16923894"/>
      </p:ext>
    </p:extLst>
  </p:cSld>
  <p:clrMapOvr>
    <a:masterClrMapping/>
  </p:clrMapOvr>
  <p:transition spd="slow">
    <p:strips dir="r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30" y="274638"/>
            <a:ext cx="10798628" cy="6430962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{member} = spec;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const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{other} =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other_constructor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method =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// 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member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other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method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spec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return </a:t>
            </a:r>
            <a:r>
              <a:rPr lang="en-US" sz="3600" dirty="0" err="1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Object.freeze</a:t>
            </a: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method,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other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34068272"/>
      </p:ext>
    </p:extLst>
  </p:cSld>
  <p:clrMapOvr>
    <a:masterClrMapping/>
  </p:clrMapOvr>
  <p:transition spd="slow">
    <p:strips dir="r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30" y="274638"/>
            <a:ext cx="10798628" cy="6430962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{member} = spec;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const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{other} =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other_constructor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method =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// 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member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other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method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spec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Object</a:t>
            </a:r>
            <a:r>
              <a:rPr lang="en-US" sz="3600" dirty="0" err="1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.freeze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method,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other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60733454"/>
      </p:ext>
    </p:extLst>
  </p:cSld>
  <p:clrMapOvr>
    <a:masterClrMapping/>
  </p:clrMapOvr>
  <p:transition spd="slow">
    <p:strips dir="r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Bug Story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>
                <a:latin typeface="Programma" panose="02000009000000000000" pitchFamily="49" charset="0"/>
                <a:cs typeface="Consolas" panose="020B0609020204030204" pitchFamily="49" charset="0"/>
              </a:rPr>
              <a:t>private int index;</a:t>
            </a:r>
          </a:p>
        </p:txBody>
      </p:sp>
    </p:spTree>
    <p:extLst>
      <p:ext uri="{BB962C8B-B14F-4D97-AF65-F5344CB8AC3E}">
        <p14:creationId xmlns:p14="http://schemas.microsoft.com/office/powerpoint/2010/main" val="26398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337410"/>
            <a:ext cx="7772400" cy="1470025"/>
          </a:xfrm>
        </p:spPr>
        <p:txBody>
          <a:bodyPr anchor="t"/>
          <a:lstStyle/>
          <a:p>
            <a:r>
              <a:rPr lang="en-US" sz="9600" dirty="0">
                <a:latin typeface="Programma" panose="02000009000000000000" pitchFamily="49" charset="0"/>
                <a:cs typeface="Consolas" panose="020B0609020204030204" pitchFamily="49" charset="0"/>
              </a:rPr>
              <a:t>int</a:t>
            </a:r>
            <a:endParaRPr lang="en-US" sz="8000" dirty="0">
              <a:latin typeface="Programma" panose="020000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95600" y="3099250"/>
            <a:ext cx="6400800" cy="253955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Overflow errors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Complement: saving gates in subtraction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Memory used to be really expensive and scarce</a:t>
            </a:r>
          </a:p>
        </p:txBody>
      </p:sp>
    </p:spTree>
    <p:extLst>
      <p:ext uri="{BB962C8B-B14F-4D97-AF65-F5344CB8AC3E}">
        <p14:creationId xmlns:p14="http://schemas.microsoft.com/office/powerpoint/2010/main" val="42393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Number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Java: byte char short int long float double</a:t>
            </a:r>
          </a:p>
          <a:p>
            <a:pPr marL="400050" lvl="1" indent="0">
              <a:buNone/>
            </a:pPr>
            <a:r>
              <a:rPr lang="en-US" sz="2400" dirty="0"/>
              <a:t>Wastes the programmer’s time by having to select the right type.</a:t>
            </a:r>
          </a:p>
          <a:p>
            <a:pPr marL="400050" lvl="1" indent="0">
              <a:buNone/>
            </a:pPr>
            <a:r>
              <a:rPr lang="en-US" sz="2400" dirty="0"/>
              <a:t>Errors result from choosing the wrong type.</a:t>
            </a:r>
          </a:p>
          <a:p>
            <a:pPr marL="400050" lvl="1" indent="0">
              <a:buNone/>
            </a:pPr>
            <a:r>
              <a:rPr lang="en-US" sz="2400" dirty="0"/>
              <a:t>No real benefit from choosing the right type.</a:t>
            </a:r>
          </a:p>
          <a:p>
            <a:pPr marL="0" indent="0">
              <a:buNone/>
            </a:pPr>
            <a:r>
              <a:rPr lang="en-US" sz="2800" dirty="0"/>
              <a:t>JavaScript: number (same as double)</a:t>
            </a:r>
          </a:p>
          <a:p>
            <a:pPr marL="400050" lvl="1" indent="0">
              <a:buNone/>
            </a:pPr>
            <a:r>
              <a:rPr lang="en-US" sz="2400" dirty="0"/>
              <a:t>Having only one type is a huge improvement.</a:t>
            </a:r>
            <a:endParaRPr lang="en-US" sz="24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Unfortunately, it is the wrong type.</a:t>
            </a:r>
          </a:p>
        </p:txBody>
      </p:sp>
    </p:spTree>
    <p:extLst>
      <p:ext uri="{BB962C8B-B14F-4D97-AF65-F5344CB8AC3E}">
        <p14:creationId xmlns:p14="http://schemas.microsoft.com/office/powerpoint/2010/main" val="3170218462"/>
      </p:ext>
    </p:extLst>
  </p:cSld>
  <p:clrMapOvr>
    <a:masterClrMapping/>
  </p:clrMapOvr>
  <p:transition spd="slow">
    <p:strips dir="r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Number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Java: byte char short int long float double</a:t>
            </a:r>
          </a:p>
          <a:p>
            <a:pPr marL="400050" lvl="1" indent="0">
              <a:buNone/>
            </a:pPr>
            <a:r>
              <a:rPr lang="en-US" sz="2400" dirty="0"/>
              <a:t>Wastes the programmer’s time by having to select the right type.</a:t>
            </a:r>
          </a:p>
          <a:p>
            <a:pPr marL="400050" lvl="1" indent="0">
              <a:buNone/>
            </a:pPr>
            <a:r>
              <a:rPr lang="en-US" sz="2400" dirty="0"/>
              <a:t>Errors result from choosing the wrong type.</a:t>
            </a:r>
          </a:p>
          <a:p>
            <a:pPr marL="400050" lvl="1" indent="0">
              <a:buNone/>
            </a:pPr>
            <a:r>
              <a:rPr lang="en-US" sz="2400" dirty="0"/>
              <a:t>No real benefit.</a:t>
            </a:r>
          </a:p>
          <a:p>
            <a:pPr marL="0" indent="0">
              <a:buNone/>
            </a:pPr>
            <a:r>
              <a:rPr lang="en-US" sz="2800" dirty="0"/>
              <a:t>JavaScript: number (same as double)</a:t>
            </a:r>
          </a:p>
          <a:p>
            <a:pPr marL="400050" lvl="1" indent="0">
              <a:buNone/>
            </a:pPr>
            <a:r>
              <a:rPr lang="en-US" sz="2400" dirty="0"/>
              <a:t>Having only one type is a huge improvement.</a:t>
            </a:r>
          </a:p>
          <a:p>
            <a:pPr marL="400050" lvl="1" indent="0">
              <a:buNone/>
            </a:pPr>
            <a:r>
              <a:rPr lang="en-US" sz="2400" dirty="0"/>
              <a:t>Unfortunately, it is the wrong type.</a:t>
            </a:r>
          </a:p>
        </p:txBody>
      </p:sp>
    </p:spTree>
    <p:extLst>
      <p:ext uri="{BB962C8B-B14F-4D97-AF65-F5344CB8AC3E}">
        <p14:creationId xmlns:p14="http://schemas.microsoft.com/office/powerpoint/2010/main" val="2502397631"/>
      </p:ext>
    </p:extLst>
  </p:cSld>
  <p:clrMapOvr>
    <a:masterClrMapping/>
  </p:clrMapOvr>
  <p:transition spd="slow">
    <p:strips dir="r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latin typeface="Programma" panose="02000009000000000000" pitchFamily="49" charset="0"/>
                <a:cs typeface="Consolas" panose="020B0609020204030204" pitchFamily="49" charset="0"/>
              </a:rPr>
              <a:t>0.1 + 0.2 == 0.3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3800" dirty="0">
                <a:latin typeface="Programma" panose="02000009000000000000" pitchFamily="49" charset="0"/>
                <a:cs typeface="Consolas" panose="020B0609020204030204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544463175"/>
      </p:ext>
    </p:extLst>
  </p:cSld>
  <p:clrMapOvr>
    <a:masterClrMapping/>
  </p:clrMapOvr>
  <p:transition spd="slow">
    <p:strips dir="r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Binary Floating Point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Made a lot of sense in the 1950s.</a:t>
            </a:r>
          </a:p>
          <a:p>
            <a:r>
              <a:rPr lang="en-US" dirty="0"/>
              <a:t>Scientific </a:t>
            </a:r>
            <a:r>
              <a:rPr lang="en-US" dirty="0">
                <a:solidFill>
                  <a:srgbClr val="FF0000"/>
                </a:solidFill>
              </a:rPr>
              <a:t>|</a:t>
            </a:r>
            <a:r>
              <a:rPr lang="en-US" dirty="0"/>
              <a:t> Business</a:t>
            </a:r>
          </a:p>
        </p:txBody>
      </p:sp>
    </p:spTree>
    <p:extLst>
      <p:ext uri="{BB962C8B-B14F-4D97-AF65-F5344CB8AC3E}">
        <p14:creationId xmlns:p14="http://schemas.microsoft.com/office/powerpoint/2010/main" val="2352697666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734787"/>
            <a:ext cx="7772400" cy="5470071"/>
          </a:xfrm>
        </p:spPr>
        <p:txBody>
          <a:bodyPr/>
          <a:lstStyle/>
          <a:p>
            <a:r>
              <a:rPr lang="en-US" dirty="0"/>
              <a:t>We are not paid to use every feature of the language.</a:t>
            </a:r>
            <a:br>
              <a:rPr lang="en-US" dirty="0"/>
            </a:br>
            <a:br>
              <a:rPr lang="en-US" dirty="0"/>
            </a:br>
            <a:r>
              <a:rPr lang="en-US" sz="5400" dirty="0">
                <a:solidFill>
                  <a:schemeClr val="tx1"/>
                </a:solidFill>
              </a:rPr>
              <a:t>We are paid to write programs that work well and are free of error.</a:t>
            </a:r>
          </a:p>
        </p:txBody>
      </p:sp>
    </p:spTree>
    <p:extLst>
      <p:ext uri="{BB962C8B-B14F-4D97-AF65-F5344CB8AC3E}">
        <p14:creationId xmlns:p14="http://schemas.microsoft.com/office/powerpoint/2010/main" val="2633729312"/>
      </p:ext>
    </p:extLst>
  </p:cSld>
  <p:clrMapOvr>
    <a:masterClrMapping/>
  </p:clrMapOvr>
  <p:transition spd="slow">
    <p:strips dir="r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DEC64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50725" y="5380039"/>
            <a:ext cx="119374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heltenhm BdItHd BT" panose="02040703050705090403" pitchFamily="18" charset="0"/>
              </a:rPr>
              <a:t>Number = Coefficient</a:t>
            </a:r>
            <a:r>
              <a:rPr lang="en-US" sz="4800" dirty="0">
                <a:solidFill>
                  <a:schemeClr val="bg1"/>
                </a:solidFill>
                <a:latin typeface="Programma" panose="02000009000000000000" pitchFamily="49" charset="0"/>
              </a:rPr>
              <a:t> * 10</a:t>
            </a:r>
            <a:r>
              <a:rPr lang="en-US" sz="4800" baseline="30000" dirty="0">
                <a:solidFill>
                  <a:schemeClr val="bg1"/>
                </a:solidFill>
                <a:latin typeface="Cheltenhm BdItHd BT" panose="02040703050705090403" pitchFamily="18" charset="0"/>
              </a:rPr>
              <a:t>Exponent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33800" y="1966366"/>
            <a:ext cx="8132495" cy="1173345"/>
          </a:xfrm>
          <a:prstGeom prst="rect">
            <a:avLst/>
          </a:prstGeom>
          <a:solidFill>
            <a:srgbClr val="45995D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heltenhm BdItHd BT" panose="02040703050705090403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9138606" y="1966365"/>
            <a:ext cx="0" cy="11733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396260" y="2195592"/>
            <a:ext cx="4183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heltenhm BdItHd BT" panose="02040703050705090403" pitchFamily="18" charset="0"/>
              </a:rPr>
              <a:t>Coefficient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8985" y="2168317"/>
            <a:ext cx="4183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heltenhm BdItHd BT" panose="02040703050705090403" pitchFamily="18" charset="0"/>
              </a:rPr>
              <a:t>Coefficient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6438" y="3712541"/>
            <a:ext cx="219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heltenhm BdItHd BT" panose="02040703050705090403" pitchFamily="18" charset="0"/>
              </a:rPr>
              <a:t>Exponent</a:t>
            </a:r>
            <a:endParaRPr lang="en-US" sz="4400" dirty="0">
              <a:solidFill>
                <a:schemeClr val="bg1"/>
              </a:solidFill>
              <a:latin typeface="Cheltenhm BdItHd BT" panose="02040703050705090403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9655146" y="2596193"/>
            <a:ext cx="0" cy="11733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ysDot"/>
            <a:round/>
            <a:headEnd type="none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08025771"/>
      </p:ext>
    </p:extLst>
  </p:cSld>
  <p:clrMapOvr>
    <a:masterClrMapping/>
  </p:clrMapOvr>
  <p:transition spd="slow">
    <p:strips dir="rd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Programma" panose="02000009000000000000" pitchFamily="49" charset="0"/>
                <a:cs typeface="Consolas" panose="020B0609020204030204" pitchFamily="49" charset="0"/>
              </a:rPr>
              <a:t>dec64.com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524000" y="538003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rogramma" panose="02000009000000000000" pitchFamily="49" charset="0"/>
                <a:cs typeface="Courier New" panose="02070309020205020404" pitchFamily="49" charset="0"/>
              </a:rPr>
              <a:t>https://github.com/douglascrockford/DEC64</a:t>
            </a:r>
            <a:r>
              <a:rPr lang="en-US" sz="3200" dirty="0">
                <a:solidFill>
                  <a:schemeClr val="bg1"/>
                </a:solidFill>
                <a:latin typeface="Programma" panose="02000009000000000000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33800" y="1966366"/>
            <a:ext cx="8132495" cy="1173345"/>
          </a:xfrm>
          <a:prstGeom prst="rect">
            <a:avLst/>
          </a:prstGeom>
          <a:solidFill>
            <a:srgbClr val="45995D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heltenhm BdItHd BT" panose="02040703050705090403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9138606" y="1966365"/>
            <a:ext cx="0" cy="11733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396260" y="2195592"/>
            <a:ext cx="4183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heltenhm BdItHd BT" panose="02040703050705090403" pitchFamily="18" charset="0"/>
              </a:rPr>
              <a:t>Coefficient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8985" y="2168317"/>
            <a:ext cx="4183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heltenhm BdItHd BT" panose="02040703050705090403" pitchFamily="18" charset="0"/>
              </a:rPr>
              <a:t>Coefficient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9655146" y="2596193"/>
            <a:ext cx="0" cy="11733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ysDot"/>
            <a:round/>
            <a:headEnd type="none" w="med" len="med"/>
            <a:tailEnd type="oval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396438" y="3712541"/>
            <a:ext cx="219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heltenhm BdItHd BT" panose="02040703050705090403" pitchFamily="18" charset="0"/>
              </a:rPr>
              <a:t>Exponent</a:t>
            </a:r>
            <a:endParaRPr lang="en-US" sz="4400" dirty="0">
              <a:solidFill>
                <a:schemeClr val="bg1"/>
              </a:solidFill>
              <a:latin typeface="Cheltenhm BdItHd BT" panose="0204070305070509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69287"/>
      </p:ext>
    </p:extLst>
  </p:cSld>
  <p:clrMapOvr>
    <a:masterClrMapping/>
  </p:clrMapOvr>
  <p:transition spd="slow">
    <p:strips dir="r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JSON Data Interchange Format</a:t>
            </a:r>
          </a:p>
        </p:txBody>
      </p:sp>
      <p:pic>
        <p:nvPicPr>
          <p:cNvPr id="71683" name="Picture 3" descr="json160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3886200"/>
            <a:ext cx="1752600" cy="1752600"/>
          </a:xfrm>
          <a:noFill/>
        </p:spPr>
      </p:pic>
    </p:spTree>
    <p:extLst>
      <p:ext uri="{BB962C8B-B14F-4D97-AF65-F5344CB8AC3E}">
        <p14:creationId xmlns:p14="http://schemas.microsoft.com/office/powerpoint/2010/main" val="272426019"/>
      </p:ext>
    </p:extLst>
  </p:cSld>
  <p:clrMapOvr>
    <a:masterClrMapping/>
  </p:clrMapOvr>
  <p:transition>
    <p:wipe dir="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FF"/>
                </a:solidFill>
              </a:rPr>
              <a:t>JSON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XML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980625" y="4382815"/>
            <a:ext cx="628049" cy="2585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49944"/>
              </p:ext>
            </p:extLst>
          </p:nvPr>
        </p:nvGraphicFramePr>
        <p:xfrm>
          <a:off x="1536521" y="1729274"/>
          <a:ext cx="9102006" cy="338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3" imgW="16736400" imgH="6221880" progId="Photoshop.Image.11">
                  <p:embed/>
                </p:oleObj>
              </mc:Choice>
              <mc:Fallback>
                <p:oleObj name="Image" r:id="rId3" imgW="16736400" imgH="6221880" progId="Photoshop.Image.1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521" y="1729274"/>
                        <a:ext cx="9102006" cy="3383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0070306" y="4335066"/>
            <a:ext cx="486966" cy="190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51773"/>
      </p:ext>
    </p:extLst>
  </p:cSld>
  <p:clrMapOvr>
    <a:masterClrMapping/>
  </p:clrMapOvr>
  <p:transition spd="slow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FF"/>
                </a:solidFill>
              </a:rPr>
              <a:t>JSON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XML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53" y="2260878"/>
            <a:ext cx="8867729" cy="230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5479"/>
      </p:ext>
    </p:extLst>
  </p:cSld>
  <p:clrMapOvr>
    <a:masterClrMapping/>
  </p:clrMapOvr>
  <p:transition spd="slow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to data format </a:t>
            </a:r>
            <a:br>
              <a:rPr lang="en-US" dirty="0"/>
            </a:br>
            <a:r>
              <a:rPr lang="en-US" dirty="0"/>
              <a:t>standard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47900"/>
            <a:ext cx="8229600" cy="4457700"/>
          </a:xfrm>
        </p:spPr>
        <p:txBody>
          <a:bodyPr/>
          <a:lstStyle/>
          <a:p>
            <a:r>
              <a:rPr lang="en-US" dirty="0"/>
              <a:t>Don’t break JSON.</a:t>
            </a:r>
          </a:p>
          <a:p>
            <a:r>
              <a:rPr lang="en-US" dirty="0"/>
              <a:t>Make it signiﬁcantly better.</a:t>
            </a:r>
          </a:p>
          <a:p>
            <a:r>
              <a:rPr lang="en-US" dirty="0"/>
              <a:t>Get a better name.</a:t>
            </a:r>
          </a:p>
        </p:txBody>
      </p:sp>
    </p:spTree>
    <p:extLst>
      <p:ext uri="{BB962C8B-B14F-4D97-AF65-F5344CB8AC3E}">
        <p14:creationId xmlns:p14="http://schemas.microsoft.com/office/powerpoint/2010/main" val="15974289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75" y="1600200"/>
            <a:ext cx="4924423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Java-</a:t>
            </a:r>
          </a:p>
          <a:p>
            <a:pPr marL="0" indent="0">
              <a:buNone/>
            </a:pPr>
            <a:r>
              <a:rPr lang="en-US" dirty="0"/>
              <a:t>Script</a:t>
            </a:r>
          </a:p>
          <a:p>
            <a:pPr marL="0" indent="0">
              <a:buNone/>
            </a:pPr>
            <a:r>
              <a:rPr lang="en-US" dirty="0"/>
              <a:t>Object</a:t>
            </a:r>
          </a:p>
          <a:p>
            <a:pPr marL="0" indent="0">
              <a:buNone/>
            </a:pPr>
            <a:r>
              <a:rPr lang="en-US" dirty="0"/>
              <a:t>Notation</a:t>
            </a:r>
          </a:p>
        </p:txBody>
      </p:sp>
    </p:spTree>
    <p:extLst>
      <p:ext uri="{BB962C8B-B14F-4D97-AF65-F5344CB8AC3E}">
        <p14:creationId xmlns:p14="http://schemas.microsoft.com/office/powerpoint/2010/main" val="4030332798"/>
      </p:ext>
    </p:extLst>
  </p:cSld>
  <p:clrMapOvr>
    <a:masterClrMapping/>
  </p:clrMapOvr>
  <p:transition spd="slow">
    <p:strips dir="r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179" y="1600200"/>
            <a:ext cx="644162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0</a:t>
            </a:r>
            <a:r>
              <a:rPr lang="en-US" dirty="0"/>
              <a:t>. The People</a:t>
            </a: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1</a:t>
            </a:r>
            <a:r>
              <a:rPr lang="en-US" dirty="0"/>
              <a:t>. The Team</a:t>
            </a: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2</a:t>
            </a:r>
            <a:r>
              <a:rPr lang="en-US" dirty="0"/>
              <a:t>. Management</a:t>
            </a:r>
          </a:p>
        </p:txBody>
      </p:sp>
    </p:spTree>
    <p:extLst>
      <p:ext uri="{BB962C8B-B14F-4D97-AF65-F5344CB8AC3E}">
        <p14:creationId xmlns:p14="http://schemas.microsoft.com/office/powerpoint/2010/main" val="412759705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And ﬁnally, </a:t>
            </a:r>
            <a:br>
              <a:rPr lang="en-US" sz="6000" dirty="0"/>
            </a:br>
            <a:r>
              <a:rPr lang="en-US" sz="6000" dirty="0"/>
              <a:t>one piece of advice:</a:t>
            </a:r>
          </a:p>
          <a:p>
            <a:pPr marL="0" indent="0" algn="ctr">
              <a:buNone/>
            </a:pPr>
            <a:r>
              <a:rPr lang="en-US" sz="6000" dirty="0"/>
              <a:t>Don’t make bugs.</a:t>
            </a:r>
          </a:p>
        </p:txBody>
      </p:sp>
    </p:spTree>
    <p:extLst>
      <p:ext uri="{BB962C8B-B14F-4D97-AF65-F5344CB8AC3E}">
        <p14:creationId xmlns:p14="http://schemas.microsoft.com/office/powerpoint/2010/main" val="118767977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22711" y="2130426"/>
            <a:ext cx="3694923" cy="1470025"/>
          </a:xfrm>
        </p:spPr>
        <p:txBody>
          <a:bodyPr/>
          <a:lstStyle/>
          <a:p>
            <a:r>
              <a:rPr lang="en-US" dirty="0"/>
              <a:t>Thank you and good night.</a:t>
            </a:r>
          </a:p>
        </p:txBody>
      </p:sp>
      <p:pic>
        <p:nvPicPr>
          <p:cNvPr id="3" name="Picture 2" descr="C:\Users\crock\Pictures\crock\mouseket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136" y="-1"/>
            <a:ext cx="6997065" cy="68710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734787"/>
            <a:ext cx="7772400" cy="5470071"/>
          </a:xfrm>
        </p:spPr>
        <p:txBody>
          <a:bodyPr/>
          <a:lstStyle/>
          <a:p>
            <a:r>
              <a:rPr lang="en-US" dirty="0"/>
              <a:t>We are not paid to use every feature of the language.</a:t>
            </a:r>
            <a:br>
              <a:rPr lang="en-US" dirty="0"/>
            </a:br>
            <a:br>
              <a:rPr lang="en-US" dirty="0"/>
            </a:br>
            <a:r>
              <a:rPr lang="en-US" sz="5400" dirty="0"/>
              <a:t>We are paid to write programs that work well and are free of error.</a:t>
            </a:r>
          </a:p>
        </p:txBody>
      </p:sp>
    </p:spTree>
    <p:extLst>
      <p:ext uri="{BB962C8B-B14F-4D97-AF65-F5344CB8AC3E}">
        <p14:creationId xmlns:p14="http://schemas.microsoft.com/office/powerpoint/2010/main" val="861544598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good programming language should teach you.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67323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35145</TotalTime>
  <Words>2042</Words>
  <Application>Microsoft Office PowerPoint</Application>
  <PresentationFormat>Widescreen</PresentationFormat>
  <Paragraphs>319</Paragraphs>
  <Slides>79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Palatino Linotype</vt:lpstr>
      <vt:lpstr>Cheltenhm BdHd BT</vt:lpstr>
      <vt:lpstr>Consolas</vt:lpstr>
      <vt:lpstr>Patua One</vt:lpstr>
      <vt:lpstr>Cheltenhm BdItHd BT</vt:lpstr>
      <vt:lpstr>Courier New</vt:lpstr>
      <vt:lpstr>Arial</vt:lpstr>
      <vt:lpstr>Programma</vt:lpstr>
      <vt:lpstr>Default Design</vt:lpstr>
      <vt:lpstr>Image</vt:lpstr>
      <vt:lpstr>The  Better  Parts </vt:lpstr>
      <vt:lpstr>Antoine de Saint-Exupéry</vt:lpstr>
      <vt:lpstr>PowerPoint Presentation</vt:lpstr>
      <vt:lpstr>Il semble que la perfection soit atteinte  non quand il n’y a plus rien à ajouter,  mais quand il n’y a plus rien à retrancher.   Antoine de Saint-Exupéry  Terre des Hommes, 1939</vt:lpstr>
      <vt:lpstr>Good Parts</vt:lpstr>
      <vt:lpstr>If a feature is sometimes useful and sometimes dangerous  and if there is a better option then   always use the better option.</vt:lpstr>
      <vt:lpstr>We are not paid to use every feature of the language.  We are paid to write programs that work well and are free of error.</vt:lpstr>
      <vt:lpstr>We are not paid to use every feature of the language.  We are paid to write programs that work well and are free of error.</vt:lpstr>
      <vt:lpstr>A good programming language should teach you.</vt:lpstr>
      <vt:lpstr>   I made every mistake with JavaScript you could make.</vt:lpstr>
      <vt:lpstr>PowerPoint Presentation</vt:lpstr>
      <vt:lpstr>PowerPoint Presentation</vt:lpstr>
      <vt:lpstr>PowerPoint Presentation</vt:lpstr>
      <vt:lpstr>Arguments against good parts</vt:lpstr>
      <vt:lpstr>Foot Guns</vt:lpstr>
      <vt:lpstr>The purpose of a programming language is to aid programmers in producing error-free programs.</vt:lpstr>
      <vt:lpstr>PowerPoint Presentation</vt:lpstr>
      <vt:lpstr>It is not only possible to write good programs in JavaScript,  it is necessary.</vt:lpstr>
      <vt:lpstr>Java ≠ JavaScript</vt:lpstr>
      <vt:lpstr>Java ≠ JavaScript</vt:lpstr>
      <vt:lpstr>Java ≠ JavaScript</vt:lpstr>
      <vt:lpstr>Java ≠ JavaScript</vt:lpstr>
      <vt:lpstr>PowerPoint Presentation</vt:lpstr>
      <vt:lpstr>PowerPoint Presentation</vt:lpstr>
      <vt:lpstr>PowerPoint Presentation</vt:lpstr>
      <vt:lpstr>The fantasy of infallibility.  The futility of faultlessness.</vt:lpstr>
      <vt:lpstr>Danger Driven Development</vt:lpstr>
      <vt:lpstr>;</vt:lpstr>
      <vt:lpstr>Scheduling</vt:lpstr>
      <vt:lpstr>New Good Parts in ES6</vt:lpstr>
      <vt:lpstr>New Good Parts in ES6</vt:lpstr>
      <vt:lpstr>New Good Parts in ES6</vt:lpstr>
      <vt:lpstr>New Good Parts in ES6</vt:lpstr>
      <vt:lpstr>New Good Parts in ES6</vt:lpstr>
      <vt:lpstr>New Good Parts in ES6</vt:lpstr>
      <vt:lpstr>New Good Parts in ES6</vt:lpstr>
      <vt:lpstr>PowerPoint Presentation</vt:lpstr>
      <vt:lpstr>PowerPoint Presentation</vt:lpstr>
      <vt:lpstr>(name) =&gt; {id: name} </vt:lpstr>
      <vt:lpstr>class</vt:lpstr>
      <vt:lpstr>Good Parts Reconsidered</vt:lpstr>
      <vt:lpstr>Good Parts Reconsidered</vt:lpstr>
      <vt:lpstr>Good Parts Reconsidered</vt:lpstr>
      <vt:lpstr>Good Parts Reconsidered</vt:lpstr>
      <vt:lpstr>Good Parts Reconsidered</vt:lpstr>
      <vt:lpstr>Loops Reconsidered</vt:lpstr>
      <vt:lpstr>PowerPoint Presentation</vt:lpstr>
      <vt:lpstr>The Next Language</vt:lpstr>
      <vt:lpstr>Programmers are as  emotional and irrational  as normal people.</vt:lpstr>
      <vt:lpstr>It took a generation to agree that high level languages were a good idea.  It took a generation to agree that goto  was a bad idea.  It took a generation to agree that objects were a good idea.  It took two generations to agree that lambdas were a good idea.</vt:lpstr>
      <vt:lpstr>Systems languages</vt:lpstr>
      <vt:lpstr>Classical Inheritance</vt:lpstr>
      <vt:lpstr>Classification Taxonomy</vt:lpstr>
      <vt:lpstr>Prototypal Inheritance</vt:lpstr>
      <vt:lpstr>Prototypal Inheritance</vt:lpstr>
      <vt:lpstr>Block Scope</vt:lpstr>
      <vt:lpstr>Function Scope</vt:lpstr>
      <vt:lpstr>Function Scope</vt:lpstr>
      <vt:lpstr>Closure</vt:lpstr>
      <vt:lpstr>The inner function can survive  the return from the outer function</vt:lpstr>
      <vt:lpstr>PowerPoint Presentation</vt:lpstr>
      <vt:lpstr>PowerPoint Presentation</vt:lpstr>
      <vt:lpstr>PowerPoint Presentation</vt:lpstr>
      <vt:lpstr>A Bug Story</vt:lpstr>
      <vt:lpstr>int</vt:lpstr>
      <vt:lpstr>Number types</vt:lpstr>
      <vt:lpstr>Number types</vt:lpstr>
      <vt:lpstr>0.1 + 0.2 == 0.3</vt:lpstr>
      <vt:lpstr>Binary Floating Point</vt:lpstr>
      <vt:lpstr>DEC64</vt:lpstr>
      <vt:lpstr>dec64.com</vt:lpstr>
      <vt:lpstr>The JSON Data Interchange Format</vt:lpstr>
      <vt:lpstr>JSON,XML</vt:lpstr>
      <vt:lpstr>JSON,XML</vt:lpstr>
      <vt:lpstr>Advice to data format  standard designers</vt:lpstr>
      <vt:lpstr>JSON</vt:lpstr>
      <vt:lpstr>Responsibility</vt:lpstr>
      <vt:lpstr>PowerPoint Presentation</vt:lpstr>
      <vt:lpstr>Thank you and good night.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World's Most Misunderstood Programming Language</dc:title>
  <dc:creator>Douglas Crockford</dc:creator>
  <cp:lastModifiedBy>Douglas Crockford</cp:lastModifiedBy>
  <cp:revision>1027</cp:revision>
  <dcterms:created xsi:type="dcterms:W3CDTF">2005-10-05T17:31:40Z</dcterms:created>
  <dcterms:modified xsi:type="dcterms:W3CDTF">2020-09-04T22:30:37Z</dcterms:modified>
</cp:coreProperties>
</file>