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1" d="100"/>
          <a:sy n="131" d="100"/>
        </p:scale>
        <p:origin x="101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22DF8-9DF9-4260-A8F5-BD1A6FECE3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50BA97-6558-41E4-8BDE-34805B3DDF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FA1C7-EFEE-4AA1-B1B5-51F7353EB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02961-94DD-4677-9429-EAA768E27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6B75C-885C-4333-A89B-AF9049FBA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00726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2444E-D05D-499F-8AE5-78C2FC054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09DD98-4674-4B23-B262-E0C67080F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019195-ED44-4FE3-A080-CFE27ED71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16620-A306-47C1-AEB3-DF45E225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17968-A7F5-4CE7-A6EA-C8A6C39AC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00163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910A71-C693-4A99-A42E-559C4542EE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59858D-E750-4342-B534-2C856BAB4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D6900-D825-4529-972A-E0CAF539D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E2D1D-43DE-4F62-AEB4-EB500712F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9BB28-D00D-4B2F-B17B-45F24D306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48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4B05-B978-46FB-B882-FB107D31A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F3944-4C7F-46E8-A29B-91206AD81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B7C04-0D7E-4EE0-BDDE-B2B895114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670D7-F5FC-4D11-A954-4FE9BF118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294B4-510D-4FEF-AE9C-545B46253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75044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A56DC-0C3F-4B9A-ABC8-C97DB5799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6B705-D6CF-418B-9639-A8ACE22CA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AE2B5-B299-4ECC-BB17-918E24D9E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1CA1A-5973-4068-BAD9-282D6484B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3F49B-B55A-4AEC-BA7F-A628970AB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60757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3CE73-CB3C-4D6E-A3FA-494A3CBF4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BD4A5-DE0E-415D-98D9-A172C77713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C836DF-34C4-4A31-97E0-7D728535E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2DBE5-822B-458D-8A14-7356C9519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2B00AA-7385-482B-AFDD-7B9DD2D79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EC836E-4F8C-456C-94A1-00B947D65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7407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F0BF9-2126-4519-9754-54F16A24F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12A59-3D75-475D-BCD7-946D52F18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D3A90D-DEE4-4E55-AAC8-7645B4108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EB689-3540-42AF-BBF6-A84B0F476D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DEA6C6-E0CE-4371-B9DA-B6E1F00E1D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6E0FDC-0368-4093-B05D-B4B91A124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811E42-5E37-41FF-AEFC-DFC99224A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EF5861-4690-47FD-8809-26C0FD498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1471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3A8C1-D7F0-4F58-B13A-F748E4F8F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AE426-4818-4152-91A5-50FB3DA14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65E752-E9D8-48A8-85F2-F03E7CD1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4D8715-694E-4026-B2B2-C990EB266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4057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3C0D93-C36F-4B13-A63A-4E5DE253C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B9F635-492B-4779-A9AE-309A8A4F0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26FC9-3B17-48EA-82AA-190A2C31F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59071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E26A4-20F1-4B7C-BC7C-5AE551712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725EA-4AC1-4496-B860-8751E9B01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938AD1-5C8F-4B1E-8C24-00D7326DB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3DB2B-DDBA-49A9-B470-15CF2B37C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59BB5-5D64-49B9-8DDE-DE9E80059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FC5E6-CB37-4953-9E9A-142E76527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68165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D7A98-5A59-416C-A5AB-12D26ECD4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F4EE9C-C281-467E-BDC2-E83A49B932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599D3-A0BB-4D60-AEE3-F5D68FADDF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EE575-5D2C-4362-B48A-16768F0F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82CFC2-AA44-428A-8CE6-4D84291AD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9540C5-C647-48AD-8345-7D4C8E433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2774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1EFEA2-C589-4759-8570-EB37C3E2F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CCAC0-CBF9-4153-9CAF-5E924BC5E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742665-CD6C-4DBD-91AE-45F3AC4711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61936-A6ED-4A9D-90B8-F7D9467509D4}" type="datetimeFigureOut">
              <a:rPr lang="LID4096" smtClean="0"/>
              <a:t>07/13/2024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76724-E900-4416-86EB-E9EA33431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2E02A-82B1-43D1-8FF7-31116CB70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AAE61-9FDC-475E-B278-3B974655357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7558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53AB0EE-556B-4315-A460-01B4BBC3C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"/>
                    </a14:imgEffect>
                    <a14:imgEffect>
                      <a14:saturation sat="0"/>
                    </a14:imgEffect>
                    <a14:imgEffect>
                      <a14:brightnessContrast bright="-16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62862" y="2336747"/>
            <a:ext cx="5533082" cy="3979604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1B6A8EC-7E48-4B21-9A34-F4A2C5B468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2" r="18249" b="40177"/>
          <a:stretch/>
        </p:blipFill>
        <p:spPr bwMode="auto">
          <a:xfrm>
            <a:off x="520931" y="370484"/>
            <a:ext cx="4436080" cy="611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AC3CE2-5C59-4FDE-991C-7DBB1077C961}"/>
              </a:ext>
            </a:extLst>
          </p:cNvPr>
          <p:cNvSpPr txBox="1"/>
          <p:nvPr/>
        </p:nvSpPr>
        <p:spPr>
          <a:xfrm>
            <a:off x="5932922" y="471760"/>
            <a:ext cx="22188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設計要件</a:t>
            </a:r>
            <a:endParaRPr lang="en-US" altLang="ja-JP" dirty="0"/>
          </a:p>
          <a:p>
            <a:r>
              <a:rPr lang="ja-JP" altLang="en-US" dirty="0"/>
              <a:t>・最大入力電圧</a:t>
            </a:r>
            <a:r>
              <a:rPr lang="en-US" altLang="ja-JP" dirty="0"/>
              <a:t> 20V</a:t>
            </a:r>
          </a:p>
          <a:p>
            <a:r>
              <a:rPr lang="ja-JP" altLang="en-US" dirty="0"/>
              <a:t>・出力電圧 </a:t>
            </a:r>
            <a:r>
              <a:rPr lang="en-US" altLang="ja-JP" dirty="0"/>
              <a:t>5V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0D79F6-907A-4958-A0B7-35EBA1AAA526}"/>
              </a:ext>
            </a:extLst>
          </p:cNvPr>
          <p:cNvSpPr txBox="1"/>
          <p:nvPr/>
        </p:nvSpPr>
        <p:spPr>
          <a:xfrm>
            <a:off x="8212443" y="471760"/>
            <a:ext cx="38827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計算結果</a:t>
            </a:r>
            <a:endParaRPr lang="en-US" altLang="ja-JP" dirty="0"/>
          </a:p>
          <a:p>
            <a:r>
              <a:rPr lang="ja-JP" altLang="en-US" dirty="0"/>
              <a:t>・インダクタ　</a:t>
            </a:r>
            <a:r>
              <a:rPr lang="en-US" altLang="ja-JP" dirty="0"/>
              <a:t>72.5uH</a:t>
            </a:r>
            <a:r>
              <a:rPr lang="ja-JP" altLang="en-US" dirty="0"/>
              <a:t>以上</a:t>
            </a:r>
            <a:endParaRPr lang="en-US" altLang="ja-JP" dirty="0"/>
          </a:p>
          <a:p>
            <a:r>
              <a:rPr lang="ja-JP" altLang="en-US" dirty="0"/>
              <a:t>・</a:t>
            </a:r>
            <a:r>
              <a:rPr lang="en-US" altLang="ja-JP" dirty="0"/>
              <a:t>R1 : 1.1kΩ</a:t>
            </a:r>
          </a:p>
          <a:p>
            <a:r>
              <a:rPr lang="ja-JP" altLang="en-US" dirty="0"/>
              <a:t>・</a:t>
            </a:r>
            <a:r>
              <a:rPr lang="en-US" altLang="ja-JP" dirty="0"/>
              <a:t>R2 : 3.3kΩ</a:t>
            </a:r>
          </a:p>
          <a:p>
            <a:endParaRPr lang="en-US" altLang="ja-JP" dirty="0"/>
          </a:p>
          <a:p>
            <a:r>
              <a:rPr lang="en-US" altLang="ja-JP" dirty="0"/>
              <a:t>-&gt; </a:t>
            </a:r>
            <a:r>
              <a:rPr lang="ja-JP" altLang="en-US" dirty="0"/>
              <a:t>インダクタは</a:t>
            </a:r>
            <a:r>
              <a:rPr lang="en-US" altLang="ja-JP" dirty="0"/>
              <a:t>100uH</a:t>
            </a:r>
            <a:r>
              <a:rPr lang="ja-JP" altLang="en-US" dirty="0"/>
              <a:t> </a:t>
            </a:r>
            <a:r>
              <a:rPr lang="en-US" altLang="ja-JP" dirty="0"/>
              <a:t>2A</a:t>
            </a:r>
            <a:r>
              <a:rPr lang="ja-JP" altLang="en-US" dirty="0"/>
              <a:t>以上を使用</a:t>
            </a:r>
            <a:endParaRPr lang="en-US" altLang="ja-JP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B232DD9-159F-43BD-88BE-36A68C180397}"/>
              </a:ext>
            </a:extLst>
          </p:cNvPr>
          <p:cNvCxnSpPr>
            <a:cxnSpLocks/>
          </p:cNvCxnSpPr>
          <p:nvPr/>
        </p:nvCxnSpPr>
        <p:spPr>
          <a:xfrm flipH="1">
            <a:off x="8456744" y="3281111"/>
            <a:ext cx="1089126" cy="7629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8D842F9-3A6F-4AF1-A442-B5510EDDBBB3}"/>
              </a:ext>
            </a:extLst>
          </p:cNvPr>
          <p:cNvSpPr txBox="1"/>
          <p:nvPr/>
        </p:nvSpPr>
        <p:spPr>
          <a:xfrm>
            <a:off x="9602478" y="2782668"/>
            <a:ext cx="2370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ショットキーバリアダイオード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023235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Emon Yamamoto</dc:creator>
  <cp:lastModifiedBy>Emon Yamamoto</cp:lastModifiedBy>
  <cp:revision>10</cp:revision>
  <dcterms:created xsi:type="dcterms:W3CDTF">2024-07-13T07:30:54Z</dcterms:created>
  <dcterms:modified xsi:type="dcterms:W3CDTF">2024-07-13T08:01:38Z</dcterms:modified>
</cp:coreProperties>
</file>